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 id="2147483660" r:id="rId6"/>
    <p:sldMasterId id="2147483661" r:id="rId7"/>
    <p:sldMasterId id="2147483662"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Lst>
  <p:sldSz cy="6858000" cx="9144000"/>
  <p:notesSz cx="6888150" cy="10020300"/>
  <p:embeddedFontLst>
    <p:embeddedFont>
      <p:font typeface="Arial Narrow"/>
      <p:regular r:id="rId42"/>
      <p:bold r:id="rId43"/>
      <p:italic r:id="rId44"/>
      <p:boldItalic r:id="rId45"/>
    </p:embeddedFont>
    <p:embeddedFont>
      <p:font typeface="Tahoma"/>
      <p:regular r:id="rId46"/>
      <p:bold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D2DFB80-583D-4B80-9DAC-00AF9C83FE26}">
  <a:tblStyle styleId="{7D2DFB80-583D-4B80-9DAC-00AF9C83FE2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20" Type="http://schemas.openxmlformats.org/officeDocument/2006/relationships/slide" Target="slides/slide11.xml"/><Relationship Id="rId42" Type="http://schemas.openxmlformats.org/officeDocument/2006/relationships/font" Target="fonts/ArialNarrow-regular.fntdata"/><Relationship Id="rId41" Type="http://schemas.openxmlformats.org/officeDocument/2006/relationships/slide" Target="slides/slide32.xml"/><Relationship Id="rId22" Type="http://schemas.openxmlformats.org/officeDocument/2006/relationships/slide" Target="slides/slide13.xml"/><Relationship Id="rId44" Type="http://schemas.openxmlformats.org/officeDocument/2006/relationships/font" Target="fonts/ArialNarrow-italic.fntdata"/><Relationship Id="rId21" Type="http://schemas.openxmlformats.org/officeDocument/2006/relationships/slide" Target="slides/slide12.xml"/><Relationship Id="rId43" Type="http://schemas.openxmlformats.org/officeDocument/2006/relationships/font" Target="fonts/ArialNarrow-bold.fntdata"/><Relationship Id="rId24" Type="http://schemas.openxmlformats.org/officeDocument/2006/relationships/slide" Target="slides/slide15.xml"/><Relationship Id="rId46" Type="http://schemas.openxmlformats.org/officeDocument/2006/relationships/font" Target="fonts/Tahoma-regular.fntdata"/><Relationship Id="rId23" Type="http://schemas.openxmlformats.org/officeDocument/2006/relationships/slide" Target="slides/slide14.xml"/><Relationship Id="rId45" Type="http://schemas.openxmlformats.org/officeDocument/2006/relationships/font" Target="fonts/ArialNarrow-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47" Type="http://schemas.openxmlformats.org/officeDocument/2006/relationships/font" Target="fonts/Tahoma-bold.fntdata"/><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0.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slide" Target="slides/slide24.xml"/><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35" Type="http://schemas.openxmlformats.org/officeDocument/2006/relationships/slide" Target="slides/slide26.xml"/><Relationship Id="rId12" Type="http://schemas.openxmlformats.org/officeDocument/2006/relationships/slide" Target="slides/slide3.xml"/><Relationship Id="rId34" Type="http://schemas.openxmlformats.org/officeDocument/2006/relationships/slide" Target="slides/slide25.xml"/><Relationship Id="rId15" Type="http://schemas.openxmlformats.org/officeDocument/2006/relationships/slide" Target="slides/slide6.xml"/><Relationship Id="rId37" Type="http://schemas.openxmlformats.org/officeDocument/2006/relationships/slide" Target="slides/slide28.xml"/><Relationship Id="rId14" Type="http://schemas.openxmlformats.org/officeDocument/2006/relationships/slide" Target="slides/slide5.xml"/><Relationship Id="rId36" Type="http://schemas.openxmlformats.org/officeDocument/2006/relationships/slide" Target="slides/slide27.xml"/><Relationship Id="rId17" Type="http://schemas.openxmlformats.org/officeDocument/2006/relationships/slide" Target="slides/slide8.xml"/><Relationship Id="rId39" Type="http://schemas.openxmlformats.org/officeDocument/2006/relationships/slide" Target="slides/slide30.xml"/><Relationship Id="rId16" Type="http://schemas.openxmlformats.org/officeDocument/2006/relationships/slide" Target="slides/slide7.xml"/><Relationship Id="rId38" Type="http://schemas.openxmlformats.org/officeDocument/2006/relationships/slide" Target="slides/slide29.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84500" cy="501650"/>
          </a:xfrm>
          <a:prstGeom prst="rect">
            <a:avLst/>
          </a:prstGeom>
          <a:noFill/>
          <a:ln>
            <a:noFill/>
          </a:ln>
        </p:spPr>
        <p:txBody>
          <a:bodyPr anchorCtr="0" anchor="t" bIns="48300" lIns="96600" spcFirstLastPara="1" rIns="96600" wrap="square" tIns="483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9pPr>
          </a:lstStyle>
          <a:p/>
        </p:txBody>
      </p:sp>
      <p:sp>
        <p:nvSpPr>
          <p:cNvPr id="4" name="Google Shape;4;n"/>
          <p:cNvSpPr txBox="1"/>
          <p:nvPr>
            <p:ph idx="10" type="dt"/>
          </p:nvPr>
        </p:nvSpPr>
        <p:spPr>
          <a:xfrm>
            <a:off x="3902075" y="0"/>
            <a:ext cx="2984500" cy="501650"/>
          </a:xfrm>
          <a:prstGeom prst="rect">
            <a:avLst/>
          </a:prstGeom>
          <a:noFill/>
          <a:ln>
            <a:noFill/>
          </a:ln>
        </p:spPr>
        <p:txBody>
          <a:bodyPr anchorCtr="0" anchor="t" bIns="48300" lIns="96600" spcFirstLastPara="1" rIns="96600" wrap="square" tIns="48300">
            <a:noAutofit/>
          </a:bodyPr>
          <a:lstStyle>
            <a:lvl1pPr lvl="0" marR="0" rtl="0" algn="r">
              <a:lnSpc>
                <a:spcPct val="100000"/>
              </a:lnSpc>
              <a:spcBef>
                <a:spcPts val="0"/>
              </a:spcBef>
              <a:spcAft>
                <a:spcPts val="0"/>
              </a:spcAft>
              <a:buSzPts val="1400"/>
              <a:buNone/>
              <a:defRPr b="0" i="0" sz="1300" u="none" cap="none" strike="noStrike">
                <a:solidFill>
                  <a:srgbClr val="000000"/>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9pPr>
          </a:lstStyle>
          <a:p/>
        </p:txBody>
      </p:sp>
      <p:sp>
        <p:nvSpPr>
          <p:cNvPr id="5" name="Google Shape;5;n"/>
          <p:cNvSpPr/>
          <p:nvPr>
            <p:ph idx="3" type="sldImg"/>
          </p:nvPr>
        </p:nvSpPr>
        <p:spPr>
          <a:xfrm>
            <a:off x="939800" y="750887"/>
            <a:ext cx="5008562" cy="37576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8975" y="4759325"/>
            <a:ext cx="5510212" cy="4510087"/>
          </a:xfrm>
          <a:prstGeom prst="rect">
            <a:avLst/>
          </a:prstGeom>
          <a:noFill/>
          <a:ln>
            <a:noFill/>
          </a:ln>
        </p:spPr>
        <p:txBody>
          <a:bodyPr anchorCtr="0" anchor="t" bIns="48300" lIns="96600" spcFirstLastPara="1" rIns="96600" wrap="square" tIns="483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9517062"/>
            <a:ext cx="2984500" cy="501650"/>
          </a:xfrm>
          <a:prstGeom prst="rect">
            <a:avLst/>
          </a:prstGeom>
          <a:noFill/>
          <a:ln>
            <a:noFill/>
          </a:ln>
        </p:spPr>
        <p:txBody>
          <a:bodyPr anchorCtr="0" anchor="b" bIns="48300" lIns="96600" spcFirstLastPara="1" rIns="96600" wrap="square" tIns="483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9pPr>
          </a:lstStyle>
          <a:p/>
        </p:txBody>
      </p:sp>
      <p:sp>
        <p:nvSpPr>
          <p:cNvPr id="8" name="Google Shape;8;n"/>
          <p:cNvSpPr txBox="1"/>
          <p:nvPr>
            <p:ph idx="12" type="sldNum"/>
          </p:nvPr>
        </p:nvSpPr>
        <p:spPr>
          <a:xfrm>
            <a:off x="3902075" y="9517062"/>
            <a:ext cx="2984500" cy="501650"/>
          </a:xfrm>
          <a:prstGeom prst="rect">
            <a:avLst/>
          </a:prstGeom>
          <a:noFill/>
          <a:ln>
            <a:noFill/>
          </a:ln>
        </p:spPr>
        <p:txBody>
          <a:bodyPr anchorCtr="0" anchor="b" bIns="48300" lIns="96600" spcFirstLastPara="1" rIns="96600" wrap="square" tIns="48300">
            <a:noAutofit/>
          </a:bodyPr>
          <a:lstStyle/>
          <a:p>
            <a:pPr indent="0" lvl="0" marL="0" marR="0" rtl="0" algn="r">
              <a:lnSpc>
                <a:spcPct val="100000"/>
              </a:lnSpc>
              <a:spcBef>
                <a:spcPts val="0"/>
              </a:spcBef>
              <a:spcAft>
                <a:spcPts val="0"/>
              </a:spcAft>
              <a:buClr>
                <a:srgbClr val="000000"/>
              </a:buClr>
              <a:buSzPts val="1300"/>
              <a:buFont typeface="Tahoma"/>
              <a:buNone/>
            </a:pPr>
            <a:fld id="{00000000-1234-1234-1234-123412341234}" type="slidenum">
              <a:rPr b="0" i="0" lang="en-US" sz="1300" u="none" cap="none" strike="noStrike">
                <a:solidFill>
                  <a:srgbClr val="000000"/>
                </a:solidFill>
                <a:latin typeface="Tahoma"/>
                <a:ea typeface="Tahoma"/>
                <a:cs typeface="Tahoma"/>
                <a:sym typeface="Tahoma"/>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notes"/>
          <p:cNvSpPr txBox="1"/>
          <p:nvPr>
            <p:ph idx="1" type="body"/>
          </p:nvPr>
        </p:nvSpPr>
        <p:spPr>
          <a:xfrm>
            <a:off x="688975" y="4759325"/>
            <a:ext cx="5510212" cy="4510087"/>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107" name="Google Shape;107;p1:notes"/>
          <p:cNvSpPr/>
          <p:nvPr>
            <p:ph idx="2" type="sldImg"/>
          </p:nvPr>
        </p:nvSpPr>
        <p:spPr>
          <a:xfrm>
            <a:off x="939800" y="750887"/>
            <a:ext cx="5008562" cy="37576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0:notes"/>
          <p:cNvSpPr txBox="1"/>
          <p:nvPr>
            <p:ph idx="1" type="body"/>
          </p:nvPr>
        </p:nvSpPr>
        <p:spPr>
          <a:xfrm>
            <a:off x="688975" y="4759325"/>
            <a:ext cx="5510212" cy="4510087"/>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161" name="Google Shape;161;p10:notes"/>
          <p:cNvSpPr/>
          <p:nvPr>
            <p:ph idx="2" type="sldImg"/>
          </p:nvPr>
        </p:nvSpPr>
        <p:spPr>
          <a:xfrm>
            <a:off x="939800" y="750887"/>
            <a:ext cx="5008562" cy="37576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1:notes"/>
          <p:cNvSpPr txBox="1"/>
          <p:nvPr>
            <p:ph idx="1" type="body"/>
          </p:nvPr>
        </p:nvSpPr>
        <p:spPr>
          <a:xfrm>
            <a:off x="688975" y="4759325"/>
            <a:ext cx="5510212" cy="4510087"/>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167" name="Google Shape;167;p11:notes"/>
          <p:cNvSpPr/>
          <p:nvPr>
            <p:ph idx="2" type="sldImg"/>
          </p:nvPr>
        </p:nvSpPr>
        <p:spPr>
          <a:xfrm>
            <a:off x="939800" y="750887"/>
            <a:ext cx="5008562" cy="37576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2:notes"/>
          <p:cNvSpPr txBox="1"/>
          <p:nvPr>
            <p:ph idx="1" type="body"/>
          </p:nvPr>
        </p:nvSpPr>
        <p:spPr>
          <a:xfrm>
            <a:off x="688975" y="4759325"/>
            <a:ext cx="5510212" cy="4510087"/>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173" name="Google Shape;173;p12:notes"/>
          <p:cNvSpPr/>
          <p:nvPr>
            <p:ph idx="2" type="sldImg"/>
          </p:nvPr>
        </p:nvSpPr>
        <p:spPr>
          <a:xfrm>
            <a:off x="939800" y="750887"/>
            <a:ext cx="5008562" cy="37576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3:notes"/>
          <p:cNvSpPr txBox="1"/>
          <p:nvPr>
            <p:ph idx="1" type="body"/>
          </p:nvPr>
        </p:nvSpPr>
        <p:spPr>
          <a:xfrm>
            <a:off x="688975" y="4759325"/>
            <a:ext cx="5510212" cy="4510087"/>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179" name="Google Shape;179;p13:notes"/>
          <p:cNvSpPr/>
          <p:nvPr>
            <p:ph idx="2" type="sldImg"/>
          </p:nvPr>
        </p:nvSpPr>
        <p:spPr>
          <a:xfrm>
            <a:off x="939800" y="750887"/>
            <a:ext cx="5008562" cy="37576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4:notes"/>
          <p:cNvSpPr txBox="1"/>
          <p:nvPr>
            <p:ph idx="1" type="body"/>
          </p:nvPr>
        </p:nvSpPr>
        <p:spPr>
          <a:xfrm>
            <a:off x="688975" y="4759325"/>
            <a:ext cx="5510212" cy="4510087"/>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185" name="Google Shape;185;p14:notes"/>
          <p:cNvSpPr/>
          <p:nvPr>
            <p:ph idx="2" type="sldImg"/>
          </p:nvPr>
        </p:nvSpPr>
        <p:spPr>
          <a:xfrm>
            <a:off x="939800" y="750887"/>
            <a:ext cx="5008562" cy="37576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5:notes"/>
          <p:cNvSpPr txBox="1"/>
          <p:nvPr>
            <p:ph idx="1" type="body"/>
          </p:nvPr>
        </p:nvSpPr>
        <p:spPr>
          <a:xfrm>
            <a:off x="688975" y="4759325"/>
            <a:ext cx="5510212" cy="4510087"/>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191" name="Google Shape;191;p15:notes"/>
          <p:cNvSpPr/>
          <p:nvPr>
            <p:ph idx="2" type="sldImg"/>
          </p:nvPr>
        </p:nvSpPr>
        <p:spPr>
          <a:xfrm>
            <a:off x="939800" y="750887"/>
            <a:ext cx="5008562" cy="37576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6:notes"/>
          <p:cNvSpPr txBox="1"/>
          <p:nvPr>
            <p:ph idx="1" type="body"/>
          </p:nvPr>
        </p:nvSpPr>
        <p:spPr>
          <a:xfrm>
            <a:off x="688975" y="4759325"/>
            <a:ext cx="5510212" cy="4510087"/>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197" name="Google Shape;197;p16:notes"/>
          <p:cNvSpPr/>
          <p:nvPr>
            <p:ph idx="2" type="sldImg"/>
          </p:nvPr>
        </p:nvSpPr>
        <p:spPr>
          <a:xfrm>
            <a:off x="939800" y="750887"/>
            <a:ext cx="5008562" cy="37576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7:notes"/>
          <p:cNvSpPr txBox="1"/>
          <p:nvPr>
            <p:ph idx="1" type="body"/>
          </p:nvPr>
        </p:nvSpPr>
        <p:spPr>
          <a:xfrm>
            <a:off x="688975" y="4759325"/>
            <a:ext cx="5510212" cy="4510087"/>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203" name="Google Shape;203;p17:notes"/>
          <p:cNvSpPr/>
          <p:nvPr>
            <p:ph idx="2" type="sldImg"/>
          </p:nvPr>
        </p:nvSpPr>
        <p:spPr>
          <a:xfrm>
            <a:off x="939800" y="750887"/>
            <a:ext cx="5008562" cy="37576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8:notes"/>
          <p:cNvSpPr txBox="1"/>
          <p:nvPr>
            <p:ph idx="1" type="body"/>
          </p:nvPr>
        </p:nvSpPr>
        <p:spPr>
          <a:xfrm>
            <a:off x="688975" y="4759325"/>
            <a:ext cx="5510212" cy="4510087"/>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209" name="Google Shape;209;p18:notes"/>
          <p:cNvSpPr/>
          <p:nvPr>
            <p:ph idx="2" type="sldImg"/>
          </p:nvPr>
        </p:nvSpPr>
        <p:spPr>
          <a:xfrm>
            <a:off x="939800" y="750887"/>
            <a:ext cx="5008562" cy="37576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9:notes"/>
          <p:cNvSpPr txBox="1"/>
          <p:nvPr>
            <p:ph idx="1" type="body"/>
          </p:nvPr>
        </p:nvSpPr>
        <p:spPr>
          <a:xfrm>
            <a:off x="688975" y="4759325"/>
            <a:ext cx="5510212" cy="4510087"/>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215" name="Google Shape;215;p19:notes"/>
          <p:cNvSpPr/>
          <p:nvPr>
            <p:ph idx="2" type="sldImg"/>
          </p:nvPr>
        </p:nvSpPr>
        <p:spPr>
          <a:xfrm>
            <a:off x="939800" y="750887"/>
            <a:ext cx="5008562" cy="37576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txBox="1"/>
          <p:nvPr>
            <p:ph idx="1" type="body"/>
          </p:nvPr>
        </p:nvSpPr>
        <p:spPr>
          <a:xfrm>
            <a:off x="688975" y="4759325"/>
            <a:ext cx="5510212" cy="4510087"/>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113" name="Google Shape;113;p2:notes"/>
          <p:cNvSpPr/>
          <p:nvPr>
            <p:ph idx="2" type="sldImg"/>
          </p:nvPr>
        </p:nvSpPr>
        <p:spPr>
          <a:xfrm>
            <a:off x="939800" y="750887"/>
            <a:ext cx="5008562" cy="37576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0:notes"/>
          <p:cNvSpPr txBox="1"/>
          <p:nvPr>
            <p:ph idx="1" type="body"/>
          </p:nvPr>
        </p:nvSpPr>
        <p:spPr>
          <a:xfrm>
            <a:off x="688975" y="4759325"/>
            <a:ext cx="5510212" cy="4510087"/>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221" name="Google Shape;221;p20:notes"/>
          <p:cNvSpPr/>
          <p:nvPr>
            <p:ph idx="2" type="sldImg"/>
          </p:nvPr>
        </p:nvSpPr>
        <p:spPr>
          <a:xfrm>
            <a:off x="939800" y="750887"/>
            <a:ext cx="5008562" cy="37576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1:notes"/>
          <p:cNvSpPr txBox="1"/>
          <p:nvPr>
            <p:ph idx="1" type="body"/>
          </p:nvPr>
        </p:nvSpPr>
        <p:spPr>
          <a:xfrm>
            <a:off x="688975" y="4759325"/>
            <a:ext cx="5510212" cy="4510087"/>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227" name="Google Shape;227;p21:notes"/>
          <p:cNvSpPr/>
          <p:nvPr>
            <p:ph idx="2" type="sldImg"/>
          </p:nvPr>
        </p:nvSpPr>
        <p:spPr>
          <a:xfrm>
            <a:off x="939800" y="750887"/>
            <a:ext cx="5008562" cy="37576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2:notes"/>
          <p:cNvSpPr txBox="1"/>
          <p:nvPr>
            <p:ph idx="1" type="body"/>
          </p:nvPr>
        </p:nvSpPr>
        <p:spPr>
          <a:xfrm>
            <a:off x="688975" y="4759325"/>
            <a:ext cx="5510212" cy="4510087"/>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233" name="Google Shape;233;p22:notes"/>
          <p:cNvSpPr/>
          <p:nvPr>
            <p:ph idx="2" type="sldImg"/>
          </p:nvPr>
        </p:nvSpPr>
        <p:spPr>
          <a:xfrm>
            <a:off x="939800" y="750887"/>
            <a:ext cx="5008562" cy="37576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3:notes"/>
          <p:cNvSpPr txBox="1"/>
          <p:nvPr>
            <p:ph idx="1" type="body"/>
          </p:nvPr>
        </p:nvSpPr>
        <p:spPr>
          <a:xfrm>
            <a:off x="688975" y="4759325"/>
            <a:ext cx="5510212" cy="4510087"/>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239" name="Google Shape;239;p23:notes"/>
          <p:cNvSpPr/>
          <p:nvPr>
            <p:ph idx="2" type="sldImg"/>
          </p:nvPr>
        </p:nvSpPr>
        <p:spPr>
          <a:xfrm>
            <a:off x="939800" y="750887"/>
            <a:ext cx="5008562" cy="37576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4:notes"/>
          <p:cNvSpPr txBox="1"/>
          <p:nvPr>
            <p:ph idx="1" type="body"/>
          </p:nvPr>
        </p:nvSpPr>
        <p:spPr>
          <a:xfrm>
            <a:off x="688975" y="4759325"/>
            <a:ext cx="5510212" cy="4510087"/>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245" name="Google Shape;245;p24:notes"/>
          <p:cNvSpPr/>
          <p:nvPr>
            <p:ph idx="2" type="sldImg"/>
          </p:nvPr>
        </p:nvSpPr>
        <p:spPr>
          <a:xfrm>
            <a:off x="939800" y="750887"/>
            <a:ext cx="5008562" cy="37576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5:notes"/>
          <p:cNvSpPr txBox="1"/>
          <p:nvPr>
            <p:ph idx="1" type="body"/>
          </p:nvPr>
        </p:nvSpPr>
        <p:spPr>
          <a:xfrm>
            <a:off x="688975" y="4759325"/>
            <a:ext cx="5510212" cy="4510087"/>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251" name="Google Shape;251;p25:notes"/>
          <p:cNvSpPr/>
          <p:nvPr>
            <p:ph idx="2" type="sldImg"/>
          </p:nvPr>
        </p:nvSpPr>
        <p:spPr>
          <a:xfrm>
            <a:off x="939800" y="750887"/>
            <a:ext cx="5008562" cy="37576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6:notes"/>
          <p:cNvSpPr txBox="1"/>
          <p:nvPr>
            <p:ph idx="1" type="body"/>
          </p:nvPr>
        </p:nvSpPr>
        <p:spPr>
          <a:xfrm>
            <a:off x="688975" y="4759325"/>
            <a:ext cx="5510212" cy="4510087"/>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257" name="Google Shape;257;p26:notes"/>
          <p:cNvSpPr/>
          <p:nvPr>
            <p:ph idx="2" type="sldImg"/>
          </p:nvPr>
        </p:nvSpPr>
        <p:spPr>
          <a:xfrm>
            <a:off x="939800" y="750887"/>
            <a:ext cx="5008562" cy="37576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7:notes"/>
          <p:cNvSpPr txBox="1"/>
          <p:nvPr>
            <p:ph idx="1" type="body"/>
          </p:nvPr>
        </p:nvSpPr>
        <p:spPr>
          <a:xfrm>
            <a:off x="688975" y="4759325"/>
            <a:ext cx="5510212" cy="4510087"/>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263" name="Google Shape;263;p27:notes"/>
          <p:cNvSpPr/>
          <p:nvPr>
            <p:ph idx="2" type="sldImg"/>
          </p:nvPr>
        </p:nvSpPr>
        <p:spPr>
          <a:xfrm>
            <a:off x="939800" y="750887"/>
            <a:ext cx="5008562" cy="37576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8:notes"/>
          <p:cNvSpPr txBox="1"/>
          <p:nvPr>
            <p:ph idx="1" type="body"/>
          </p:nvPr>
        </p:nvSpPr>
        <p:spPr>
          <a:xfrm>
            <a:off x="688975" y="4759325"/>
            <a:ext cx="5510212" cy="4510087"/>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269" name="Google Shape;269;p28:notes"/>
          <p:cNvSpPr/>
          <p:nvPr>
            <p:ph idx="2" type="sldImg"/>
          </p:nvPr>
        </p:nvSpPr>
        <p:spPr>
          <a:xfrm>
            <a:off x="939800" y="750887"/>
            <a:ext cx="5008562" cy="37576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9:notes"/>
          <p:cNvSpPr txBox="1"/>
          <p:nvPr>
            <p:ph idx="1" type="body"/>
          </p:nvPr>
        </p:nvSpPr>
        <p:spPr>
          <a:xfrm>
            <a:off x="688975" y="4759325"/>
            <a:ext cx="5510212" cy="4510087"/>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275" name="Google Shape;275;p29:notes"/>
          <p:cNvSpPr/>
          <p:nvPr>
            <p:ph idx="2" type="sldImg"/>
          </p:nvPr>
        </p:nvSpPr>
        <p:spPr>
          <a:xfrm>
            <a:off x="939800" y="750887"/>
            <a:ext cx="5008562" cy="37576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88975" y="4759325"/>
            <a:ext cx="5510212" cy="4510087"/>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119" name="Google Shape;119;p3:notes"/>
          <p:cNvSpPr/>
          <p:nvPr>
            <p:ph idx="2" type="sldImg"/>
          </p:nvPr>
        </p:nvSpPr>
        <p:spPr>
          <a:xfrm>
            <a:off x="939800" y="750887"/>
            <a:ext cx="5008562" cy="37576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0:notes"/>
          <p:cNvSpPr txBox="1"/>
          <p:nvPr>
            <p:ph idx="1" type="body"/>
          </p:nvPr>
        </p:nvSpPr>
        <p:spPr>
          <a:xfrm>
            <a:off x="688975" y="4759325"/>
            <a:ext cx="5510212" cy="4510087"/>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281" name="Google Shape;281;p30:notes"/>
          <p:cNvSpPr/>
          <p:nvPr>
            <p:ph idx="2" type="sldImg"/>
          </p:nvPr>
        </p:nvSpPr>
        <p:spPr>
          <a:xfrm>
            <a:off x="939800" y="750887"/>
            <a:ext cx="5008562" cy="37576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31:notes"/>
          <p:cNvSpPr txBox="1"/>
          <p:nvPr>
            <p:ph idx="1" type="body"/>
          </p:nvPr>
        </p:nvSpPr>
        <p:spPr>
          <a:xfrm>
            <a:off x="688975" y="4759325"/>
            <a:ext cx="5510212" cy="4510087"/>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287" name="Google Shape;287;p31:notes"/>
          <p:cNvSpPr/>
          <p:nvPr>
            <p:ph idx="2" type="sldImg"/>
          </p:nvPr>
        </p:nvSpPr>
        <p:spPr>
          <a:xfrm>
            <a:off x="939800" y="750887"/>
            <a:ext cx="5008562" cy="37576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32:notes"/>
          <p:cNvSpPr txBox="1"/>
          <p:nvPr>
            <p:ph idx="1" type="body"/>
          </p:nvPr>
        </p:nvSpPr>
        <p:spPr>
          <a:xfrm>
            <a:off x="688975" y="4759325"/>
            <a:ext cx="5510212" cy="4510087"/>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293" name="Google Shape;293;p32:notes"/>
          <p:cNvSpPr/>
          <p:nvPr>
            <p:ph idx="2" type="sldImg"/>
          </p:nvPr>
        </p:nvSpPr>
        <p:spPr>
          <a:xfrm>
            <a:off x="939800" y="750887"/>
            <a:ext cx="5008562" cy="37576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8975" y="4759325"/>
            <a:ext cx="5510212" cy="4510087"/>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125" name="Google Shape;125;p4:notes"/>
          <p:cNvSpPr/>
          <p:nvPr>
            <p:ph idx="2" type="sldImg"/>
          </p:nvPr>
        </p:nvSpPr>
        <p:spPr>
          <a:xfrm>
            <a:off x="939800" y="750887"/>
            <a:ext cx="5008562" cy="37576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8975" y="4759325"/>
            <a:ext cx="5510212" cy="4510087"/>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131" name="Google Shape;131;p5:notes"/>
          <p:cNvSpPr/>
          <p:nvPr>
            <p:ph idx="2" type="sldImg"/>
          </p:nvPr>
        </p:nvSpPr>
        <p:spPr>
          <a:xfrm>
            <a:off x="939800" y="750887"/>
            <a:ext cx="5008562" cy="37576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txBox="1"/>
          <p:nvPr>
            <p:ph idx="1" type="body"/>
          </p:nvPr>
        </p:nvSpPr>
        <p:spPr>
          <a:xfrm>
            <a:off x="688975" y="4759325"/>
            <a:ext cx="5510212" cy="4510087"/>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137" name="Google Shape;137;p6:notes"/>
          <p:cNvSpPr/>
          <p:nvPr>
            <p:ph idx="2" type="sldImg"/>
          </p:nvPr>
        </p:nvSpPr>
        <p:spPr>
          <a:xfrm>
            <a:off x="939800" y="750887"/>
            <a:ext cx="5008562" cy="37576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7:notes"/>
          <p:cNvSpPr txBox="1"/>
          <p:nvPr>
            <p:ph idx="1" type="body"/>
          </p:nvPr>
        </p:nvSpPr>
        <p:spPr>
          <a:xfrm>
            <a:off x="688975" y="4759325"/>
            <a:ext cx="5510212" cy="4510087"/>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143" name="Google Shape;143;p7:notes"/>
          <p:cNvSpPr/>
          <p:nvPr>
            <p:ph idx="2" type="sldImg"/>
          </p:nvPr>
        </p:nvSpPr>
        <p:spPr>
          <a:xfrm>
            <a:off x="939800" y="750887"/>
            <a:ext cx="5008562" cy="37576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txBox="1"/>
          <p:nvPr>
            <p:ph idx="1" type="body"/>
          </p:nvPr>
        </p:nvSpPr>
        <p:spPr>
          <a:xfrm>
            <a:off x="688975" y="4759325"/>
            <a:ext cx="5510212" cy="4510087"/>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149" name="Google Shape;149;p8:notes"/>
          <p:cNvSpPr/>
          <p:nvPr>
            <p:ph idx="2" type="sldImg"/>
          </p:nvPr>
        </p:nvSpPr>
        <p:spPr>
          <a:xfrm>
            <a:off x="939800" y="750887"/>
            <a:ext cx="5008562" cy="37576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9:notes"/>
          <p:cNvSpPr txBox="1"/>
          <p:nvPr>
            <p:ph idx="1" type="body"/>
          </p:nvPr>
        </p:nvSpPr>
        <p:spPr>
          <a:xfrm>
            <a:off x="688975" y="4759325"/>
            <a:ext cx="5510212" cy="4510087"/>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155" name="Google Shape;155;p9:notes"/>
          <p:cNvSpPr/>
          <p:nvPr>
            <p:ph idx="2" type="sldImg"/>
          </p:nvPr>
        </p:nvSpPr>
        <p:spPr>
          <a:xfrm>
            <a:off x="939800" y="750887"/>
            <a:ext cx="5008562" cy="37576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6" name="Shape 16"/>
        <p:cNvGrpSpPr/>
        <p:nvPr/>
      </p:nvGrpSpPr>
      <p:grpSpPr>
        <a:xfrm>
          <a:off x="0" y="0"/>
          <a:ext cx="0" cy="0"/>
          <a:chOff x="0" y="0"/>
          <a:chExt cx="0" cy="0"/>
        </a:xfrm>
      </p:grpSpPr>
      <p:sp>
        <p:nvSpPr>
          <p:cNvPr id="17" name="Google Shape;17;p2"/>
          <p:cNvSpPr txBox="1"/>
          <p:nvPr>
            <p:ph idx="1" type="subTitle"/>
          </p:nvPr>
        </p:nvSpPr>
        <p:spPr>
          <a:xfrm>
            <a:off x="12192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340"/>
              </a:spcBef>
              <a:spcAft>
                <a:spcPts val="0"/>
              </a:spcAft>
              <a:buSzPts val="1700"/>
              <a:buNone/>
              <a:defRPr sz="1700">
                <a:solidFill>
                  <a:schemeClr val="lt2"/>
                </a:solidFill>
              </a:defRPr>
            </a:lvl1pPr>
            <a:lvl2pPr lvl="1" algn="ctr">
              <a:spcBef>
                <a:spcPts val="600"/>
              </a:spcBef>
              <a:spcAft>
                <a:spcPts val="0"/>
              </a:spcAft>
              <a:buSzPts val="1700"/>
              <a:buNone/>
              <a:defRPr>
                <a:solidFill>
                  <a:schemeClr val="lt1"/>
                </a:solidFill>
              </a:defRPr>
            </a:lvl2pPr>
            <a:lvl3pPr lvl="2" algn="ctr">
              <a:spcBef>
                <a:spcPts val="600"/>
              </a:spcBef>
              <a:spcAft>
                <a:spcPts val="0"/>
              </a:spcAft>
              <a:buSzPts val="1700"/>
              <a:buNone/>
              <a:defRPr>
                <a:solidFill>
                  <a:schemeClr val="lt1"/>
                </a:solidFill>
              </a:defRPr>
            </a:lvl3pPr>
            <a:lvl4pPr lvl="3" algn="ctr">
              <a:spcBef>
                <a:spcPts val="600"/>
              </a:spcBef>
              <a:spcAft>
                <a:spcPts val="0"/>
              </a:spcAft>
              <a:buSzPts val="1700"/>
              <a:buNone/>
              <a:defRPr>
                <a:solidFill>
                  <a:schemeClr val="lt1"/>
                </a:solidFill>
              </a:defRPr>
            </a:lvl4pPr>
            <a:lvl5pPr lvl="4" algn="ctr">
              <a:spcBef>
                <a:spcPts val="600"/>
              </a:spcBef>
              <a:spcAft>
                <a:spcPts val="0"/>
              </a:spcAft>
              <a:buSzPts val="1700"/>
              <a:buNone/>
              <a:defRPr>
                <a:solidFill>
                  <a:schemeClr val="lt1"/>
                </a:solidFill>
              </a:defRPr>
            </a:lvl5pPr>
            <a:lvl6pPr lvl="5" algn="ctr">
              <a:lnSpc>
                <a:spcPct val="100000"/>
              </a:lnSpc>
              <a:spcBef>
                <a:spcPts val="600"/>
              </a:spcBef>
              <a:spcAft>
                <a:spcPts val="0"/>
              </a:spcAft>
              <a:buSzPts val="1700"/>
              <a:buNone/>
              <a:defRPr>
                <a:solidFill>
                  <a:schemeClr val="lt1"/>
                </a:solidFill>
              </a:defRPr>
            </a:lvl6pPr>
            <a:lvl7pPr lvl="6" algn="ctr">
              <a:lnSpc>
                <a:spcPct val="100000"/>
              </a:lnSpc>
              <a:spcBef>
                <a:spcPts val="600"/>
              </a:spcBef>
              <a:spcAft>
                <a:spcPts val="0"/>
              </a:spcAft>
              <a:buSzPts val="1700"/>
              <a:buNone/>
              <a:defRPr>
                <a:solidFill>
                  <a:schemeClr val="lt1"/>
                </a:solidFill>
              </a:defRPr>
            </a:lvl7pPr>
            <a:lvl8pPr lvl="7" algn="ctr">
              <a:lnSpc>
                <a:spcPct val="100000"/>
              </a:lnSpc>
              <a:spcBef>
                <a:spcPts val="600"/>
              </a:spcBef>
              <a:spcAft>
                <a:spcPts val="0"/>
              </a:spcAft>
              <a:buSzPts val="1700"/>
              <a:buNone/>
              <a:defRPr>
                <a:solidFill>
                  <a:schemeClr val="lt1"/>
                </a:solidFill>
              </a:defRPr>
            </a:lvl8pPr>
            <a:lvl9pPr lvl="8" algn="ctr">
              <a:lnSpc>
                <a:spcPct val="100000"/>
              </a:lnSpc>
              <a:spcBef>
                <a:spcPts val="600"/>
              </a:spcBef>
              <a:spcAft>
                <a:spcPts val="600"/>
              </a:spcAft>
              <a:buSzPts val="1700"/>
              <a:buNone/>
              <a:defRPr>
                <a:solidFill>
                  <a:schemeClr val="lt1"/>
                </a:solidFill>
              </a:defRPr>
            </a:lvl9pPr>
          </a:lstStyle>
          <a:p/>
        </p:txBody>
      </p:sp>
      <p:sp>
        <p:nvSpPr>
          <p:cNvPr id="18" name="Google Shape;18;p2"/>
          <p:cNvSpPr txBox="1"/>
          <p:nvPr>
            <p:ph type="ctrTitle"/>
          </p:nvPr>
        </p:nvSpPr>
        <p:spPr>
          <a:xfrm>
            <a:off x="685800" y="2007888"/>
            <a:ext cx="7772400" cy="14700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1pPr>
            <a:lvl2pPr indent="0" lvl="1"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2pPr>
            <a:lvl3pPr indent="0" lvl="2"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3pPr>
            <a:lvl4pPr indent="0" lvl="3"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4pPr>
            <a:lvl5pPr indent="0" lvl="4"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5pPr>
            <a:lvl6pPr indent="0" lvl="5"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6pPr>
            <a:lvl7pPr indent="0" lvl="6"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7pPr>
            <a:lvl8pPr indent="0" lvl="7"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8pPr>
            <a:lvl9pPr indent="0" lvl="8"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spTree>
      <p:nvGrpSpPr>
        <p:cNvPr id="85" name="Shape 85"/>
        <p:cNvGrpSpPr/>
        <p:nvPr/>
      </p:nvGrpSpPr>
      <p:grpSpPr>
        <a:xfrm>
          <a:off x="0" y="0"/>
          <a:ext cx="0" cy="0"/>
          <a:chOff x="0" y="0"/>
          <a:chExt cx="0" cy="0"/>
        </a:xfrm>
      </p:grpSpPr>
      <p:sp>
        <p:nvSpPr>
          <p:cNvPr id="86" name="Google Shape;86;p13"/>
          <p:cNvSpPr txBox="1"/>
          <p:nvPr>
            <p:ph type="title"/>
          </p:nvPr>
        </p:nvSpPr>
        <p:spPr>
          <a:xfrm>
            <a:off x="609600" y="4962525"/>
            <a:ext cx="7885113"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 type="body"/>
          </p:nvPr>
        </p:nvSpPr>
        <p:spPr>
          <a:xfrm>
            <a:off x="609600" y="3462338"/>
            <a:ext cx="7885113" cy="1500187"/>
          </a:xfrm>
          <a:prstGeom prst="rect">
            <a:avLst/>
          </a:prstGeom>
          <a:noFill/>
          <a:ln>
            <a:noFill/>
          </a:ln>
        </p:spPr>
        <p:txBody>
          <a:bodyPr anchorCtr="0" anchor="b" bIns="45700" lIns="91425" spcFirstLastPara="1" rIns="91425" wrap="square" tIns="45700">
            <a:noAutofit/>
          </a:bodyPr>
          <a:lstStyle>
            <a:lvl1pPr indent="-228600" lvl="0" marL="457200" algn="l">
              <a:spcBef>
                <a:spcPts val="340"/>
              </a:spcBef>
              <a:spcAft>
                <a:spcPts val="0"/>
              </a:spcAft>
              <a:buSzPts val="1700"/>
              <a:buNone/>
              <a:defRPr sz="1700">
                <a:solidFill>
                  <a:schemeClr val="lt2"/>
                </a:solidFill>
              </a:defRPr>
            </a:lvl1pPr>
            <a:lvl2pPr indent="-228600" lvl="1" marL="914400" algn="l">
              <a:spcBef>
                <a:spcPts val="600"/>
              </a:spcBef>
              <a:spcAft>
                <a:spcPts val="0"/>
              </a:spcAft>
              <a:buSzPts val="1800"/>
              <a:buNone/>
              <a:defRPr sz="1800">
                <a:solidFill>
                  <a:schemeClr val="lt1"/>
                </a:solidFill>
              </a:defRPr>
            </a:lvl2pPr>
            <a:lvl3pPr indent="-228600" lvl="2" marL="1371600" algn="l">
              <a:spcBef>
                <a:spcPts val="600"/>
              </a:spcBef>
              <a:spcAft>
                <a:spcPts val="0"/>
              </a:spcAft>
              <a:buSzPts val="1600"/>
              <a:buNone/>
              <a:defRPr sz="1600">
                <a:solidFill>
                  <a:schemeClr val="lt1"/>
                </a:solidFill>
              </a:defRPr>
            </a:lvl3pPr>
            <a:lvl4pPr indent="-228600" lvl="3" marL="1828800" algn="l">
              <a:spcBef>
                <a:spcPts val="600"/>
              </a:spcBef>
              <a:spcAft>
                <a:spcPts val="0"/>
              </a:spcAft>
              <a:buSzPts val="1400"/>
              <a:buNone/>
              <a:defRPr sz="1400">
                <a:solidFill>
                  <a:schemeClr val="lt1"/>
                </a:solidFill>
              </a:defRPr>
            </a:lvl4pPr>
            <a:lvl5pPr indent="-228600" lvl="4" marL="2286000" algn="l">
              <a:spcBef>
                <a:spcPts val="600"/>
              </a:spcBef>
              <a:spcAft>
                <a:spcPts val="0"/>
              </a:spcAft>
              <a:buSzPts val="1400"/>
              <a:buNone/>
              <a:defRPr sz="1400">
                <a:solidFill>
                  <a:schemeClr val="lt1"/>
                </a:solidFill>
              </a:defRPr>
            </a:lvl5pPr>
            <a:lvl6pPr indent="-228600" lvl="5" marL="2743200" algn="l">
              <a:lnSpc>
                <a:spcPct val="100000"/>
              </a:lnSpc>
              <a:spcBef>
                <a:spcPts val="600"/>
              </a:spcBef>
              <a:spcAft>
                <a:spcPts val="0"/>
              </a:spcAft>
              <a:buSzPts val="1400"/>
              <a:buNone/>
              <a:defRPr sz="1400">
                <a:solidFill>
                  <a:schemeClr val="lt1"/>
                </a:solidFill>
              </a:defRPr>
            </a:lvl6pPr>
            <a:lvl7pPr indent="-228600" lvl="6" marL="3200400" algn="l">
              <a:lnSpc>
                <a:spcPct val="100000"/>
              </a:lnSpc>
              <a:spcBef>
                <a:spcPts val="600"/>
              </a:spcBef>
              <a:spcAft>
                <a:spcPts val="0"/>
              </a:spcAft>
              <a:buSzPts val="1400"/>
              <a:buNone/>
              <a:defRPr sz="1400">
                <a:solidFill>
                  <a:schemeClr val="lt1"/>
                </a:solidFill>
              </a:defRPr>
            </a:lvl7pPr>
            <a:lvl8pPr indent="-228600" lvl="7" marL="3657600" algn="l">
              <a:lnSpc>
                <a:spcPct val="100000"/>
              </a:lnSpc>
              <a:spcBef>
                <a:spcPts val="600"/>
              </a:spcBef>
              <a:spcAft>
                <a:spcPts val="0"/>
              </a:spcAft>
              <a:buSzPts val="1400"/>
              <a:buNone/>
              <a:defRPr sz="1400">
                <a:solidFill>
                  <a:schemeClr val="lt1"/>
                </a:solidFill>
              </a:defRPr>
            </a:lvl8pPr>
            <a:lvl9pPr indent="-228600" lvl="8" marL="4114800" algn="l">
              <a:lnSpc>
                <a:spcPct val="100000"/>
              </a:lnSpc>
              <a:spcBef>
                <a:spcPts val="600"/>
              </a:spcBef>
              <a:spcAft>
                <a:spcPts val="600"/>
              </a:spcAft>
              <a:buSzPts val="1400"/>
              <a:buNone/>
              <a:defRPr sz="1400">
                <a:solidFill>
                  <a:schemeClr val="lt1"/>
                </a:solidFill>
              </a:defRPr>
            </a:lvl9pPr>
          </a:lstStyle>
          <a:p/>
        </p:txBody>
      </p:sp>
      <p:sp>
        <p:nvSpPr>
          <p:cNvPr id="88" name="Google Shape;88;p13"/>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3"/>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3"/>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1pPr>
            <a:lvl2pPr indent="0" lvl="1"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2pPr>
            <a:lvl3pPr indent="0" lvl="2"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3pPr>
            <a:lvl4pPr indent="0" lvl="3"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4pPr>
            <a:lvl5pPr indent="0" lvl="4"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5pPr>
            <a:lvl6pPr indent="0" lvl="5"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6pPr>
            <a:lvl7pPr indent="0" lvl="6"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7pPr>
            <a:lvl8pPr indent="0" lvl="7"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8pPr>
            <a:lvl9pPr indent="0" lvl="8"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spTree>
      <p:nvGrpSpPr>
        <p:cNvPr id="98" name="Shape 98"/>
        <p:cNvGrpSpPr/>
        <p:nvPr/>
      </p:nvGrpSpPr>
      <p:grpSpPr>
        <a:xfrm>
          <a:off x="0" y="0"/>
          <a:ext cx="0" cy="0"/>
          <a:chOff x="0" y="0"/>
          <a:chExt cx="0" cy="0"/>
        </a:xfrm>
      </p:grpSpPr>
      <p:sp>
        <p:nvSpPr>
          <p:cNvPr id="99" name="Google Shape;99;p15"/>
          <p:cNvSpPr txBox="1"/>
          <p:nvPr>
            <p:ph type="title"/>
          </p:nvPr>
        </p:nvSpPr>
        <p:spPr>
          <a:xfrm>
            <a:off x="609600" y="1447800"/>
            <a:ext cx="2971800" cy="109728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i="0" sz="180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5"/>
          <p:cNvSpPr/>
          <p:nvPr>
            <p:ph idx="2" type="pic"/>
          </p:nvPr>
        </p:nvSpPr>
        <p:spPr>
          <a:xfrm>
            <a:off x="4657344" y="1447800"/>
            <a:ext cx="3419856" cy="3474720"/>
          </a:xfrm>
          <a:prstGeom prst="rect">
            <a:avLst/>
          </a:prstGeom>
          <a:noFill/>
          <a:ln>
            <a:noFill/>
          </a:ln>
        </p:spPr>
        <p:txBody>
          <a:bodyPr anchorCtr="0" anchor="t" bIns="45700" lIns="91425" spcFirstLastPara="1" rIns="91425" wrap="square" tIns="45700">
            <a:noAutofit/>
          </a:bodyPr>
          <a:lstStyle>
            <a:lvl1pPr lvl="0" marR="0" rtl="0" algn="ctr">
              <a:spcBef>
                <a:spcPts val="400"/>
              </a:spcBef>
              <a:spcAft>
                <a:spcPts val="0"/>
              </a:spcAft>
              <a:buClr>
                <a:schemeClr val="lt2"/>
              </a:buClr>
              <a:buSzPts val="2000"/>
              <a:buFont typeface="Arial"/>
              <a:buNone/>
              <a:defRPr b="0" i="0" sz="2000" u="none" cap="none" strike="noStrike">
                <a:solidFill>
                  <a:srgbClr val="A5A5A5"/>
                </a:solidFill>
                <a:latin typeface="Arial Narrow"/>
                <a:ea typeface="Arial Narrow"/>
                <a:cs typeface="Arial Narrow"/>
                <a:sym typeface="Arial Narrow"/>
              </a:defRPr>
            </a:lvl1pPr>
            <a:lvl2pPr lvl="1" marR="0" rtl="0" algn="l">
              <a:spcBef>
                <a:spcPts val="600"/>
              </a:spcBef>
              <a:spcAft>
                <a:spcPts val="0"/>
              </a:spcAft>
              <a:buClr>
                <a:schemeClr val="lt2"/>
              </a:buClr>
              <a:buSzPts val="2800"/>
              <a:buFont typeface="Arial"/>
              <a:buNone/>
              <a:defRPr b="0" i="0" sz="2800" u="none" cap="none" strike="noStrike">
                <a:solidFill>
                  <a:schemeClr val="lt1"/>
                </a:solidFill>
                <a:latin typeface="Arial Narrow"/>
                <a:ea typeface="Arial Narrow"/>
                <a:cs typeface="Arial Narrow"/>
                <a:sym typeface="Arial Narrow"/>
              </a:defRPr>
            </a:lvl2pPr>
            <a:lvl3pPr lvl="2" marR="0" rtl="0" algn="l">
              <a:spcBef>
                <a:spcPts val="600"/>
              </a:spcBef>
              <a:spcAft>
                <a:spcPts val="0"/>
              </a:spcAft>
              <a:buClr>
                <a:schemeClr val="lt2"/>
              </a:buClr>
              <a:buSzPts val="2400"/>
              <a:buFont typeface="Arial"/>
              <a:buNone/>
              <a:defRPr b="0" i="0" sz="2400" u="none" cap="none" strike="noStrike">
                <a:solidFill>
                  <a:schemeClr val="lt1"/>
                </a:solidFill>
                <a:latin typeface="Arial Narrow"/>
                <a:ea typeface="Arial Narrow"/>
                <a:cs typeface="Arial Narrow"/>
                <a:sym typeface="Arial Narrow"/>
              </a:defRPr>
            </a:lvl3pPr>
            <a:lvl4pPr lvl="3" marR="0" rtl="0" algn="l">
              <a:spcBef>
                <a:spcPts val="600"/>
              </a:spcBef>
              <a:spcAft>
                <a:spcPts val="0"/>
              </a:spcAft>
              <a:buClr>
                <a:schemeClr val="lt2"/>
              </a:buClr>
              <a:buSzPts val="2000"/>
              <a:buFont typeface="Arial"/>
              <a:buNone/>
              <a:defRPr b="0" i="0" sz="2000" u="none" cap="none" strike="noStrike">
                <a:solidFill>
                  <a:schemeClr val="lt1"/>
                </a:solidFill>
                <a:latin typeface="Arial Narrow"/>
                <a:ea typeface="Arial Narrow"/>
                <a:cs typeface="Arial Narrow"/>
                <a:sym typeface="Arial Narrow"/>
              </a:defRPr>
            </a:lvl4pPr>
            <a:lvl5pPr lvl="4" marR="0" rtl="0" algn="l">
              <a:spcBef>
                <a:spcPts val="600"/>
              </a:spcBef>
              <a:spcAft>
                <a:spcPts val="0"/>
              </a:spcAft>
              <a:buClr>
                <a:schemeClr val="lt2"/>
              </a:buClr>
              <a:buSzPts val="2000"/>
              <a:buFont typeface="Arial"/>
              <a:buNone/>
              <a:defRPr b="0" i="0" sz="2000" u="none" cap="none" strike="noStrike">
                <a:solidFill>
                  <a:schemeClr val="lt1"/>
                </a:solidFill>
                <a:latin typeface="Arial Narrow"/>
                <a:ea typeface="Arial Narrow"/>
                <a:cs typeface="Arial Narrow"/>
                <a:sym typeface="Arial Narrow"/>
              </a:defRPr>
            </a:lvl5pPr>
            <a:lvl6pPr lvl="5" marR="0" rtl="0" algn="l">
              <a:lnSpc>
                <a:spcPct val="100000"/>
              </a:lnSpc>
              <a:spcBef>
                <a:spcPts val="600"/>
              </a:spcBef>
              <a:spcAft>
                <a:spcPts val="0"/>
              </a:spcAft>
              <a:buClr>
                <a:schemeClr val="lt2"/>
              </a:buClr>
              <a:buSzPts val="2000"/>
              <a:buFont typeface="Arial"/>
              <a:buNone/>
              <a:defRPr b="0" i="0" sz="2000" u="none" cap="none" strike="noStrike">
                <a:solidFill>
                  <a:schemeClr val="lt1"/>
                </a:solidFill>
                <a:latin typeface="Arial Narrow"/>
                <a:ea typeface="Arial Narrow"/>
                <a:cs typeface="Arial Narrow"/>
                <a:sym typeface="Arial Narrow"/>
              </a:defRPr>
            </a:lvl6pPr>
            <a:lvl7pPr lvl="6" marR="0" rtl="0" algn="l">
              <a:lnSpc>
                <a:spcPct val="100000"/>
              </a:lnSpc>
              <a:spcBef>
                <a:spcPts val="600"/>
              </a:spcBef>
              <a:spcAft>
                <a:spcPts val="0"/>
              </a:spcAft>
              <a:buClr>
                <a:schemeClr val="lt2"/>
              </a:buClr>
              <a:buSzPts val="2000"/>
              <a:buFont typeface="Arial"/>
              <a:buNone/>
              <a:defRPr b="0" i="0" sz="2000" u="none" cap="none" strike="noStrike">
                <a:solidFill>
                  <a:schemeClr val="lt1"/>
                </a:solidFill>
                <a:latin typeface="Arial Narrow"/>
                <a:ea typeface="Arial Narrow"/>
                <a:cs typeface="Arial Narrow"/>
                <a:sym typeface="Arial Narrow"/>
              </a:defRPr>
            </a:lvl7pPr>
            <a:lvl8pPr lvl="7" marR="0" rtl="0" algn="l">
              <a:lnSpc>
                <a:spcPct val="100000"/>
              </a:lnSpc>
              <a:spcBef>
                <a:spcPts val="600"/>
              </a:spcBef>
              <a:spcAft>
                <a:spcPts val="0"/>
              </a:spcAft>
              <a:buClr>
                <a:schemeClr val="lt2"/>
              </a:buClr>
              <a:buSzPts val="2000"/>
              <a:buFont typeface="Arial"/>
              <a:buNone/>
              <a:defRPr b="0" i="0" sz="2000" u="none" cap="none" strike="noStrike">
                <a:solidFill>
                  <a:schemeClr val="lt1"/>
                </a:solidFill>
                <a:latin typeface="Arial Narrow"/>
                <a:ea typeface="Arial Narrow"/>
                <a:cs typeface="Arial Narrow"/>
                <a:sym typeface="Arial Narrow"/>
              </a:defRPr>
            </a:lvl8pPr>
            <a:lvl9pPr lvl="8" marR="0" rtl="0" algn="l">
              <a:lnSpc>
                <a:spcPct val="100000"/>
              </a:lnSpc>
              <a:spcBef>
                <a:spcPts val="600"/>
              </a:spcBef>
              <a:spcAft>
                <a:spcPts val="600"/>
              </a:spcAft>
              <a:buClr>
                <a:schemeClr val="lt2"/>
              </a:buClr>
              <a:buSzPts val="2000"/>
              <a:buFont typeface="Arial"/>
              <a:buNone/>
              <a:defRPr b="0" i="0" sz="2000" u="none" cap="none" strike="noStrike">
                <a:solidFill>
                  <a:schemeClr val="lt1"/>
                </a:solidFill>
                <a:latin typeface="Arial Narrow"/>
                <a:ea typeface="Arial Narrow"/>
                <a:cs typeface="Arial Narrow"/>
                <a:sym typeface="Arial Narrow"/>
              </a:defRPr>
            </a:lvl9pPr>
          </a:lstStyle>
          <a:p/>
        </p:txBody>
      </p:sp>
      <p:sp>
        <p:nvSpPr>
          <p:cNvPr id="101" name="Google Shape;101;p15"/>
          <p:cNvSpPr txBox="1"/>
          <p:nvPr>
            <p:ph idx="1" type="body"/>
          </p:nvPr>
        </p:nvSpPr>
        <p:spPr>
          <a:xfrm>
            <a:off x="609600" y="2547890"/>
            <a:ext cx="2971800" cy="2405109"/>
          </a:xfrm>
          <a:prstGeom prst="rect">
            <a:avLst/>
          </a:prstGeom>
          <a:noFill/>
          <a:ln>
            <a:noFill/>
          </a:ln>
        </p:spPr>
        <p:txBody>
          <a:bodyPr anchorCtr="0" anchor="t" bIns="45700" lIns="91425" spcFirstLastPara="1" rIns="91425" wrap="square" tIns="9125">
            <a:noAutofit/>
          </a:bodyPr>
          <a:lstStyle>
            <a:lvl1pPr indent="-228600" lvl="0" marL="457200" algn="l">
              <a:spcBef>
                <a:spcPts val="280"/>
              </a:spcBef>
              <a:spcAft>
                <a:spcPts val="0"/>
              </a:spcAft>
              <a:buSzPts val="1400"/>
              <a:buNone/>
              <a:defRPr sz="14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lnSpc>
                <a:spcPct val="100000"/>
              </a:lnSpc>
              <a:spcBef>
                <a:spcPts val="600"/>
              </a:spcBef>
              <a:spcAft>
                <a:spcPts val="0"/>
              </a:spcAft>
              <a:buSzPts val="900"/>
              <a:buNone/>
              <a:defRPr sz="900"/>
            </a:lvl6pPr>
            <a:lvl7pPr indent="-228600" lvl="6" marL="3200400" algn="l">
              <a:lnSpc>
                <a:spcPct val="100000"/>
              </a:lnSpc>
              <a:spcBef>
                <a:spcPts val="600"/>
              </a:spcBef>
              <a:spcAft>
                <a:spcPts val="0"/>
              </a:spcAft>
              <a:buSzPts val="900"/>
              <a:buNone/>
              <a:defRPr sz="900"/>
            </a:lvl7pPr>
            <a:lvl8pPr indent="-228600" lvl="7" marL="3657600" algn="l">
              <a:lnSpc>
                <a:spcPct val="100000"/>
              </a:lnSpc>
              <a:spcBef>
                <a:spcPts val="600"/>
              </a:spcBef>
              <a:spcAft>
                <a:spcPts val="0"/>
              </a:spcAft>
              <a:buSzPts val="900"/>
              <a:buNone/>
              <a:defRPr sz="900"/>
            </a:lvl8pPr>
            <a:lvl9pPr indent="-228600" lvl="8" marL="4114800" algn="l">
              <a:lnSpc>
                <a:spcPct val="100000"/>
              </a:lnSpc>
              <a:spcBef>
                <a:spcPts val="600"/>
              </a:spcBef>
              <a:spcAft>
                <a:spcPts val="600"/>
              </a:spcAft>
              <a:buSzPts val="900"/>
              <a:buNone/>
              <a:defRPr sz="900"/>
            </a:lvl9pPr>
          </a:lstStyle>
          <a:p/>
        </p:txBody>
      </p:sp>
      <p:sp>
        <p:nvSpPr>
          <p:cNvPr id="102" name="Google Shape;102;p15"/>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5"/>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5"/>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1pPr>
            <a:lvl2pPr indent="0" lvl="1"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2pPr>
            <a:lvl3pPr indent="0" lvl="2"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3pPr>
            <a:lvl4pPr indent="0" lvl="3"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4pPr>
            <a:lvl5pPr indent="0" lvl="4"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5pPr>
            <a:lvl6pPr indent="0" lvl="5"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6pPr>
            <a:lvl7pPr indent="0" lvl="6"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7pPr>
            <a:lvl8pPr indent="0" lvl="7"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8pPr>
            <a:lvl9pPr indent="0" lvl="8"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9" name="Shape 29"/>
        <p:cNvGrpSpPr/>
        <p:nvPr/>
      </p:nvGrpSpPr>
      <p:grpSpPr>
        <a:xfrm>
          <a:off x="0" y="0"/>
          <a:ext cx="0" cy="0"/>
          <a:chOff x="0" y="0"/>
          <a:chExt cx="0" cy="0"/>
        </a:xfrm>
      </p:grpSpPr>
      <p:sp>
        <p:nvSpPr>
          <p:cNvPr id="30" name="Google Shape;30;p4"/>
          <p:cNvSpPr txBox="1"/>
          <p:nvPr>
            <p:ph type="title"/>
          </p:nvPr>
        </p:nvSpPr>
        <p:spPr>
          <a:xfrm>
            <a:off x="609600" y="274638"/>
            <a:ext cx="7924800"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 type="body"/>
          </p:nvPr>
        </p:nvSpPr>
        <p:spPr>
          <a:xfrm>
            <a:off x="609600" y="1600200"/>
            <a:ext cx="79248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600"/>
              </a:spcAft>
              <a:buSzPts val="1800"/>
              <a:buChar char="•"/>
              <a:defRPr/>
            </a:lvl9pPr>
          </a:lstStyle>
          <a:p/>
        </p:txBody>
      </p:sp>
      <p:sp>
        <p:nvSpPr>
          <p:cNvPr id="32" name="Google Shape;32;p4"/>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1pPr>
            <a:lvl2pPr indent="0" lvl="1"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2pPr>
            <a:lvl3pPr indent="0" lvl="2"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3pPr>
            <a:lvl4pPr indent="0" lvl="3"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4pPr>
            <a:lvl5pPr indent="0" lvl="4"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5pPr>
            <a:lvl6pPr indent="0" lvl="5"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6pPr>
            <a:lvl7pPr indent="0" lvl="6"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7pPr>
            <a:lvl8pPr indent="0" lvl="7"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8pPr>
            <a:lvl9pPr indent="0" lvl="8"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35" name="Shape 35"/>
        <p:cNvGrpSpPr/>
        <p:nvPr/>
      </p:nvGrpSpPr>
      <p:grpSpPr>
        <a:xfrm>
          <a:off x="0" y="0"/>
          <a:ext cx="0" cy="0"/>
          <a:chOff x="0" y="0"/>
          <a:chExt cx="0" cy="0"/>
        </a:xfrm>
      </p:grpSpPr>
      <p:sp>
        <p:nvSpPr>
          <p:cNvPr id="36" name="Google Shape;36;p5"/>
          <p:cNvSpPr txBox="1"/>
          <p:nvPr>
            <p:ph type="title"/>
          </p:nvPr>
        </p:nvSpPr>
        <p:spPr>
          <a:xfrm rot="5400000">
            <a:off x="4732337" y="2171700"/>
            <a:ext cx="5851525" cy="20574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600"/>
              </a:spcAft>
              <a:buSzPts val="1800"/>
              <a:buChar char="•"/>
              <a:defRPr/>
            </a:lvl9pPr>
          </a:lstStyle>
          <a:p/>
        </p:txBody>
      </p:sp>
      <p:sp>
        <p:nvSpPr>
          <p:cNvPr id="38" name="Google Shape;38;p5"/>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1pPr>
            <a:lvl2pPr indent="0" lvl="1"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2pPr>
            <a:lvl3pPr indent="0" lvl="2"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3pPr>
            <a:lvl4pPr indent="0" lvl="3"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4pPr>
            <a:lvl5pPr indent="0" lvl="4"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5pPr>
            <a:lvl6pPr indent="0" lvl="5"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6pPr>
            <a:lvl7pPr indent="0" lvl="6"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7pPr>
            <a:lvl8pPr indent="0" lvl="7"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8pPr>
            <a:lvl9pPr indent="0" lvl="8"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41" name="Shape 41"/>
        <p:cNvGrpSpPr/>
        <p:nvPr/>
      </p:nvGrpSpPr>
      <p:grpSpPr>
        <a:xfrm>
          <a:off x="0" y="0"/>
          <a:ext cx="0" cy="0"/>
          <a:chOff x="0" y="0"/>
          <a:chExt cx="0" cy="0"/>
        </a:xfrm>
      </p:grpSpPr>
      <p:sp>
        <p:nvSpPr>
          <p:cNvPr id="42" name="Google Shape;42;p6"/>
          <p:cNvSpPr txBox="1"/>
          <p:nvPr>
            <p:ph type="title"/>
          </p:nvPr>
        </p:nvSpPr>
        <p:spPr>
          <a:xfrm>
            <a:off x="609600" y="274637"/>
            <a:ext cx="7924800"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 type="body"/>
          </p:nvPr>
        </p:nvSpPr>
        <p:spPr>
          <a:xfrm rot="5400000">
            <a:off x="2309019" y="-99219"/>
            <a:ext cx="4525962" cy="792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600"/>
              </a:spcAft>
              <a:buSzPts val="1800"/>
              <a:buChar char="•"/>
              <a:defRPr/>
            </a:lvl9pPr>
          </a:lstStyle>
          <a:p/>
        </p:txBody>
      </p:sp>
      <p:sp>
        <p:nvSpPr>
          <p:cNvPr id="44" name="Google Shape;44;p6"/>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1pPr>
            <a:lvl2pPr indent="0" lvl="1"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2pPr>
            <a:lvl3pPr indent="0" lvl="2"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3pPr>
            <a:lvl4pPr indent="0" lvl="3"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4pPr>
            <a:lvl5pPr indent="0" lvl="4"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5pPr>
            <a:lvl6pPr indent="0" lvl="5"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6pPr>
            <a:lvl7pPr indent="0" lvl="6"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7pPr>
            <a:lvl8pPr indent="0" lvl="7"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8pPr>
            <a:lvl9pPr indent="0" lvl="8"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47" name="Shape 47"/>
        <p:cNvGrpSpPr/>
        <p:nvPr/>
      </p:nvGrpSpPr>
      <p:grpSpPr>
        <a:xfrm>
          <a:off x="0" y="0"/>
          <a:ext cx="0" cy="0"/>
          <a:chOff x="0" y="0"/>
          <a:chExt cx="0" cy="0"/>
        </a:xfrm>
      </p:grpSpPr>
      <p:sp>
        <p:nvSpPr>
          <p:cNvPr id="48" name="Google Shape;48;p7"/>
          <p:cNvSpPr txBox="1"/>
          <p:nvPr>
            <p:ph idx="1" type="body"/>
          </p:nvPr>
        </p:nvSpPr>
        <p:spPr>
          <a:xfrm>
            <a:off x="3962400" y="1447800"/>
            <a:ext cx="4648200" cy="4267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600"/>
              </a:spcAft>
              <a:buSzPts val="1800"/>
              <a:buChar char="•"/>
              <a:defRPr/>
            </a:lvl9pPr>
          </a:lstStyle>
          <a:p/>
        </p:txBody>
      </p:sp>
      <p:sp>
        <p:nvSpPr>
          <p:cNvPr id="49" name="Google Shape;49;p7"/>
          <p:cNvSpPr txBox="1"/>
          <p:nvPr>
            <p:ph type="title"/>
          </p:nvPr>
        </p:nvSpPr>
        <p:spPr>
          <a:xfrm>
            <a:off x="612648" y="1447800"/>
            <a:ext cx="2971800" cy="109728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i="0" sz="180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2" type="body"/>
          </p:nvPr>
        </p:nvSpPr>
        <p:spPr>
          <a:xfrm>
            <a:off x="612648" y="2547891"/>
            <a:ext cx="2971800" cy="3167109"/>
          </a:xfrm>
          <a:prstGeom prst="rect">
            <a:avLst/>
          </a:prstGeom>
          <a:noFill/>
          <a:ln>
            <a:noFill/>
          </a:ln>
        </p:spPr>
        <p:txBody>
          <a:bodyPr anchorCtr="0" anchor="t" bIns="45700" lIns="91425" spcFirstLastPara="1" rIns="91425" wrap="square" tIns="9125">
            <a:noAutofit/>
          </a:bodyPr>
          <a:lstStyle>
            <a:lvl1pPr indent="-228600" lvl="0" marL="457200" algn="l">
              <a:spcBef>
                <a:spcPts val="280"/>
              </a:spcBef>
              <a:spcAft>
                <a:spcPts val="0"/>
              </a:spcAft>
              <a:buSzPts val="1400"/>
              <a:buNone/>
              <a:defRPr sz="14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lnSpc>
                <a:spcPct val="100000"/>
              </a:lnSpc>
              <a:spcBef>
                <a:spcPts val="600"/>
              </a:spcBef>
              <a:spcAft>
                <a:spcPts val="0"/>
              </a:spcAft>
              <a:buSzPts val="900"/>
              <a:buNone/>
              <a:defRPr sz="900"/>
            </a:lvl6pPr>
            <a:lvl7pPr indent="-228600" lvl="6" marL="3200400" algn="l">
              <a:lnSpc>
                <a:spcPct val="100000"/>
              </a:lnSpc>
              <a:spcBef>
                <a:spcPts val="600"/>
              </a:spcBef>
              <a:spcAft>
                <a:spcPts val="0"/>
              </a:spcAft>
              <a:buSzPts val="900"/>
              <a:buNone/>
              <a:defRPr sz="900"/>
            </a:lvl7pPr>
            <a:lvl8pPr indent="-228600" lvl="7" marL="3657600" algn="l">
              <a:lnSpc>
                <a:spcPct val="100000"/>
              </a:lnSpc>
              <a:spcBef>
                <a:spcPts val="600"/>
              </a:spcBef>
              <a:spcAft>
                <a:spcPts val="0"/>
              </a:spcAft>
              <a:buSzPts val="900"/>
              <a:buNone/>
              <a:defRPr sz="900"/>
            </a:lvl8pPr>
            <a:lvl9pPr indent="-228600" lvl="8" marL="4114800" algn="l">
              <a:lnSpc>
                <a:spcPct val="100000"/>
              </a:lnSpc>
              <a:spcBef>
                <a:spcPts val="600"/>
              </a:spcBef>
              <a:spcAft>
                <a:spcPts val="600"/>
              </a:spcAft>
              <a:buSzPts val="900"/>
              <a:buNone/>
              <a:defRPr sz="900"/>
            </a:lvl9pPr>
          </a:lstStyle>
          <a:p/>
        </p:txBody>
      </p:sp>
      <p:sp>
        <p:nvSpPr>
          <p:cNvPr id="51" name="Google Shape;51;p7"/>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1pPr>
            <a:lvl2pPr indent="0" lvl="1"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2pPr>
            <a:lvl3pPr indent="0" lvl="2"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3pPr>
            <a:lvl4pPr indent="0" lvl="3"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4pPr>
            <a:lvl5pPr indent="0" lvl="4"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5pPr>
            <a:lvl6pPr indent="0" lvl="5"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6pPr>
            <a:lvl7pPr indent="0" lvl="6"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7pPr>
            <a:lvl8pPr indent="0" lvl="7"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8pPr>
            <a:lvl9pPr indent="0" lvl="8"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1pPr>
            <a:lvl2pPr indent="0" lvl="1"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2pPr>
            <a:lvl3pPr indent="0" lvl="2"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3pPr>
            <a:lvl4pPr indent="0" lvl="3"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4pPr>
            <a:lvl5pPr indent="0" lvl="4"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5pPr>
            <a:lvl6pPr indent="0" lvl="5"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6pPr>
            <a:lvl7pPr indent="0" lvl="6"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7pPr>
            <a:lvl8pPr indent="0" lvl="7"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8pPr>
            <a:lvl9pPr indent="0" lvl="8"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58" name="Shape 58"/>
        <p:cNvGrpSpPr/>
        <p:nvPr/>
      </p:nvGrpSpPr>
      <p:grpSpPr>
        <a:xfrm>
          <a:off x="0" y="0"/>
          <a:ext cx="0" cy="0"/>
          <a:chOff x="0" y="0"/>
          <a:chExt cx="0" cy="0"/>
        </a:xfrm>
      </p:grpSpPr>
      <p:sp>
        <p:nvSpPr>
          <p:cNvPr id="59" name="Google Shape;59;p9"/>
          <p:cNvSpPr txBox="1"/>
          <p:nvPr>
            <p:ph type="title"/>
          </p:nvPr>
        </p:nvSpPr>
        <p:spPr>
          <a:xfrm>
            <a:off x="609600" y="274638"/>
            <a:ext cx="7924800"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9"/>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9"/>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1pPr>
            <a:lvl2pPr indent="0" lvl="1"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2pPr>
            <a:lvl3pPr indent="0" lvl="2"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3pPr>
            <a:lvl4pPr indent="0" lvl="3"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4pPr>
            <a:lvl5pPr indent="0" lvl="4"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5pPr>
            <a:lvl6pPr indent="0" lvl="5"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6pPr>
            <a:lvl7pPr indent="0" lvl="6"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7pPr>
            <a:lvl8pPr indent="0" lvl="7"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8pPr>
            <a:lvl9pPr indent="0" lvl="8"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63" name="Shape 63"/>
        <p:cNvGrpSpPr/>
        <p:nvPr/>
      </p:nvGrpSpPr>
      <p:grpSpPr>
        <a:xfrm>
          <a:off x="0" y="0"/>
          <a:ext cx="0" cy="0"/>
          <a:chOff x="0" y="0"/>
          <a:chExt cx="0" cy="0"/>
        </a:xfrm>
      </p:grpSpPr>
      <p:sp>
        <p:nvSpPr>
          <p:cNvPr id="64" name="Google Shape;64;p10"/>
          <p:cNvSpPr txBox="1"/>
          <p:nvPr>
            <p:ph idx="1" type="body"/>
          </p:nvPr>
        </p:nvSpPr>
        <p:spPr>
          <a:xfrm>
            <a:off x="4800600" y="2209800"/>
            <a:ext cx="3733800" cy="3505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36550" lvl="5" marL="2743200" algn="l">
              <a:lnSpc>
                <a:spcPct val="100000"/>
              </a:lnSpc>
              <a:spcBef>
                <a:spcPts val="600"/>
              </a:spcBef>
              <a:spcAft>
                <a:spcPts val="0"/>
              </a:spcAft>
              <a:buClr>
                <a:schemeClr val="lt2"/>
              </a:buClr>
              <a:buSzPts val="1700"/>
              <a:buChar char="•"/>
              <a:defRPr/>
            </a:lvl6pPr>
            <a:lvl7pPr indent="-336550" lvl="6" marL="3200400" algn="l">
              <a:lnSpc>
                <a:spcPct val="100000"/>
              </a:lnSpc>
              <a:spcBef>
                <a:spcPts val="600"/>
              </a:spcBef>
              <a:spcAft>
                <a:spcPts val="0"/>
              </a:spcAft>
              <a:buClr>
                <a:schemeClr val="lt2"/>
              </a:buClr>
              <a:buSzPts val="1700"/>
              <a:buChar char="•"/>
              <a:defRPr/>
            </a:lvl7pPr>
            <a:lvl8pPr indent="-336550" lvl="7" marL="3657600" algn="l">
              <a:lnSpc>
                <a:spcPct val="100000"/>
              </a:lnSpc>
              <a:spcBef>
                <a:spcPts val="600"/>
              </a:spcBef>
              <a:spcAft>
                <a:spcPts val="0"/>
              </a:spcAft>
              <a:buClr>
                <a:schemeClr val="lt2"/>
              </a:buClr>
              <a:buSzPts val="1700"/>
              <a:buChar char="•"/>
              <a:defRPr/>
            </a:lvl8pPr>
            <a:lvl9pPr indent="-336550" lvl="8" marL="4114800" algn="l">
              <a:lnSpc>
                <a:spcPct val="100000"/>
              </a:lnSpc>
              <a:spcBef>
                <a:spcPts val="600"/>
              </a:spcBef>
              <a:spcAft>
                <a:spcPts val="600"/>
              </a:spcAft>
              <a:buClr>
                <a:schemeClr val="lt2"/>
              </a:buClr>
              <a:buSzPts val="1700"/>
              <a:buChar char="•"/>
              <a:defRPr/>
            </a:lvl9pPr>
          </a:lstStyle>
          <a:p/>
        </p:txBody>
      </p:sp>
      <p:sp>
        <p:nvSpPr>
          <p:cNvPr id="65" name="Google Shape;65;p10"/>
          <p:cNvSpPr txBox="1"/>
          <p:nvPr>
            <p:ph idx="2" type="body"/>
          </p:nvPr>
        </p:nvSpPr>
        <p:spPr>
          <a:xfrm>
            <a:off x="609600" y="2209800"/>
            <a:ext cx="3733800" cy="3505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36550" lvl="5" marL="2743200" algn="l">
              <a:lnSpc>
                <a:spcPct val="100000"/>
              </a:lnSpc>
              <a:spcBef>
                <a:spcPts val="600"/>
              </a:spcBef>
              <a:spcAft>
                <a:spcPts val="0"/>
              </a:spcAft>
              <a:buClr>
                <a:schemeClr val="lt2"/>
              </a:buClr>
              <a:buSzPts val="1700"/>
              <a:buChar char="•"/>
              <a:defRPr/>
            </a:lvl6pPr>
            <a:lvl7pPr indent="-336550" lvl="6" marL="3200400" algn="l">
              <a:lnSpc>
                <a:spcPct val="100000"/>
              </a:lnSpc>
              <a:spcBef>
                <a:spcPts val="600"/>
              </a:spcBef>
              <a:spcAft>
                <a:spcPts val="0"/>
              </a:spcAft>
              <a:buClr>
                <a:schemeClr val="lt2"/>
              </a:buClr>
              <a:buSzPts val="1700"/>
              <a:buChar char="•"/>
              <a:defRPr/>
            </a:lvl7pPr>
            <a:lvl8pPr indent="-336550" lvl="7" marL="3657600" algn="l">
              <a:lnSpc>
                <a:spcPct val="100000"/>
              </a:lnSpc>
              <a:spcBef>
                <a:spcPts val="600"/>
              </a:spcBef>
              <a:spcAft>
                <a:spcPts val="0"/>
              </a:spcAft>
              <a:buClr>
                <a:schemeClr val="lt2"/>
              </a:buClr>
              <a:buSzPts val="1700"/>
              <a:buChar char="•"/>
              <a:defRPr/>
            </a:lvl8pPr>
            <a:lvl9pPr indent="-336550" lvl="8" marL="4114800" algn="l">
              <a:lnSpc>
                <a:spcPct val="100000"/>
              </a:lnSpc>
              <a:spcBef>
                <a:spcPts val="600"/>
              </a:spcBef>
              <a:spcAft>
                <a:spcPts val="600"/>
              </a:spcAft>
              <a:buClr>
                <a:schemeClr val="lt2"/>
              </a:buClr>
              <a:buSzPts val="1700"/>
              <a:buChar char="•"/>
              <a:defRPr/>
            </a:lvl9pPr>
          </a:lstStyle>
          <a:p/>
        </p:txBody>
      </p:sp>
      <p:sp>
        <p:nvSpPr>
          <p:cNvPr id="66" name="Google Shape;66;p10"/>
          <p:cNvSpPr txBox="1"/>
          <p:nvPr>
            <p:ph type="title"/>
          </p:nvPr>
        </p:nvSpPr>
        <p:spPr>
          <a:xfrm>
            <a:off x="609600" y="274638"/>
            <a:ext cx="7924800"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3" type="body"/>
          </p:nvPr>
        </p:nvSpPr>
        <p:spPr>
          <a:xfrm>
            <a:off x="609600" y="1600199"/>
            <a:ext cx="3733800" cy="574675"/>
          </a:xfrm>
          <a:prstGeom prst="rect">
            <a:avLst/>
          </a:prstGeom>
          <a:noFill/>
          <a:ln>
            <a:noFill/>
          </a:ln>
        </p:spPr>
        <p:txBody>
          <a:bodyPr anchorCtr="0" anchor="b" bIns="45700" lIns="91425" spcFirstLastPara="1" rIns="91425" wrap="square" tIns="45700">
            <a:noAutofit/>
          </a:bodyPr>
          <a:lstStyle>
            <a:lvl1pPr indent="-228600" lvl="0" marL="457200" algn="l">
              <a:spcBef>
                <a:spcPts val="340"/>
              </a:spcBef>
              <a:spcAft>
                <a:spcPts val="0"/>
              </a:spcAft>
              <a:buSzPts val="1700"/>
              <a:buNone/>
              <a:defRPr b="0" i="0" sz="1700">
                <a:solidFill>
                  <a:schemeClr val="lt2"/>
                </a:solidFill>
              </a:defRPr>
            </a:lvl1pPr>
            <a:lvl2pPr indent="-228600" lvl="1" marL="914400" algn="l">
              <a:spcBef>
                <a:spcPts val="6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600"/>
              </a:spcBef>
              <a:spcAft>
                <a:spcPts val="0"/>
              </a:spcAft>
              <a:buSzPts val="1600"/>
              <a:buNone/>
              <a:defRPr b="1" sz="1600"/>
            </a:lvl4pPr>
            <a:lvl5pPr indent="-228600" lvl="4" marL="2286000" algn="l">
              <a:spcBef>
                <a:spcPts val="600"/>
              </a:spcBef>
              <a:spcAft>
                <a:spcPts val="0"/>
              </a:spcAft>
              <a:buSzPts val="1600"/>
              <a:buNone/>
              <a:defRPr b="1" sz="1600"/>
            </a:lvl5pPr>
            <a:lvl6pPr indent="-228600" lvl="5" marL="2743200" algn="l">
              <a:lnSpc>
                <a:spcPct val="100000"/>
              </a:lnSpc>
              <a:spcBef>
                <a:spcPts val="600"/>
              </a:spcBef>
              <a:spcAft>
                <a:spcPts val="0"/>
              </a:spcAft>
              <a:buSzPts val="1600"/>
              <a:buNone/>
              <a:defRPr b="1" sz="1600"/>
            </a:lvl6pPr>
            <a:lvl7pPr indent="-228600" lvl="6" marL="3200400" algn="l">
              <a:lnSpc>
                <a:spcPct val="100000"/>
              </a:lnSpc>
              <a:spcBef>
                <a:spcPts val="600"/>
              </a:spcBef>
              <a:spcAft>
                <a:spcPts val="0"/>
              </a:spcAft>
              <a:buSzPts val="1600"/>
              <a:buNone/>
              <a:defRPr b="1" sz="1600"/>
            </a:lvl7pPr>
            <a:lvl8pPr indent="-228600" lvl="7" marL="3657600" algn="l">
              <a:lnSpc>
                <a:spcPct val="100000"/>
              </a:lnSpc>
              <a:spcBef>
                <a:spcPts val="600"/>
              </a:spcBef>
              <a:spcAft>
                <a:spcPts val="0"/>
              </a:spcAft>
              <a:buSzPts val="1600"/>
              <a:buNone/>
              <a:defRPr b="1" sz="1600"/>
            </a:lvl8pPr>
            <a:lvl9pPr indent="-228600" lvl="8" marL="4114800" algn="l">
              <a:lnSpc>
                <a:spcPct val="100000"/>
              </a:lnSpc>
              <a:spcBef>
                <a:spcPts val="600"/>
              </a:spcBef>
              <a:spcAft>
                <a:spcPts val="600"/>
              </a:spcAft>
              <a:buSzPts val="1600"/>
              <a:buNone/>
              <a:defRPr b="1" sz="1600"/>
            </a:lvl9pPr>
          </a:lstStyle>
          <a:p/>
        </p:txBody>
      </p:sp>
      <p:sp>
        <p:nvSpPr>
          <p:cNvPr id="68" name="Google Shape;68;p10"/>
          <p:cNvSpPr txBox="1"/>
          <p:nvPr>
            <p:ph idx="4" type="body"/>
          </p:nvPr>
        </p:nvSpPr>
        <p:spPr>
          <a:xfrm>
            <a:off x="4800600" y="1600199"/>
            <a:ext cx="3733800" cy="574675"/>
          </a:xfrm>
          <a:prstGeom prst="rect">
            <a:avLst/>
          </a:prstGeom>
          <a:noFill/>
          <a:ln>
            <a:noFill/>
          </a:ln>
        </p:spPr>
        <p:txBody>
          <a:bodyPr anchorCtr="0" anchor="b" bIns="45700" lIns="91425" spcFirstLastPara="1" rIns="91425" wrap="square" tIns="45700">
            <a:noAutofit/>
          </a:bodyPr>
          <a:lstStyle>
            <a:lvl1pPr indent="-228600" lvl="0" marL="457200" algn="l">
              <a:spcBef>
                <a:spcPts val="340"/>
              </a:spcBef>
              <a:spcAft>
                <a:spcPts val="0"/>
              </a:spcAft>
              <a:buSzPts val="1700"/>
              <a:buNone/>
              <a:defRPr b="0" i="0" sz="1700">
                <a:solidFill>
                  <a:schemeClr val="lt2"/>
                </a:solidFill>
              </a:defRPr>
            </a:lvl1pPr>
            <a:lvl2pPr indent="-228600" lvl="1" marL="914400" algn="l">
              <a:spcBef>
                <a:spcPts val="6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600"/>
              </a:spcBef>
              <a:spcAft>
                <a:spcPts val="0"/>
              </a:spcAft>
              <a:buSzPts val="1600"/>
              <a:buNone/>
              <a:defRPr b="1" sz="1600"/>
            </a:lvl4pPr>
            <a:lvl5pPr indent="-228600" lvl="4" marL="2286000" algn="l">
              <a:spcBef>
                <a:spcPts val="600"/>
              </a:spcBef>
              <a:spcAft>
                <a:spcPts val="0"/>
              </a:spcAft>
              <a:buSzPts val="1600"/>
              <a:buNone/>
              <a:defRPr b="1" sz="1600"/>
            </a:lvl5pPr>
            <a:lvl6pPr indent="-228600" lvl="5" marL="2743200" algn="l">
              <a:lnSpc>
                <a:spcPct val="100000"/>
              </a:lnSpc>
              <a:spcBef>
                <a:spcPts val="600"/>
              </a:spcBef>
              <a:spcAft>
                <a:spcPts val="0"/>
              </a:spcAft>
              <a:buSzPts val="1600"/>
              <a:buNone/>
              <a:defRPr b="1" sz="1600"/>
            </a:lvl6pPr>
            <a:lvl7pPr indent="-228600" lvl="6" marL="3200400" algn="l">
              <a:lnSpc>
                <a:spcPct val="100000"/>
              </a:lnSpc>
              <a:spcBef>
                <a:spcPts val="600"/>
              </a:spcBef>
              <a:spcAft>
                <a:spcPts val="0"/>
              </a:spcAft>
              <a:buSzPts val="1600"/>
              <a:buNone/>
              <a:defRPr b="1" sz="1600"/>
            </a:lvl7pPr>
            <a:lvl8pPr indent="-228600" lvl="7" marL="3657600" algn="l">
              <a:lnSpc>
                <a:spcPct val="100000"/>
              </a:lnSpc>
              <a:spcBef>
                <a:spcPts val="600"/>
              </a:spcBef>
              <a:spcAft>
                <a:spcPts val="0"/>
              </a:spcAft>
              <a:buSzPts val="1600"/>
              <a:buNone/>
              <a:defRPr b="1" sz="1600"/>
            </a:lvl8pPr>
            <a:lvl9pPr indent="-228600" lvl="8" marL="4114800" algn="l">
              <a:lnSpc>
                <a:spcPct val="100000"/>
              </a:lnSpc>
              <a:spcBef>
                <a:spcPts val="600"/>
              </a:spcBef>
              <a:spcAft>
                <a:spcPts val="600"/>
              </a:spcAft>
              <a:buSzPts val="1600"/>
              <a:buNone/>
              <a:defRPr b="1" sz="1600"/>
            </a:lvl9pPr>
          </a:lstStyle>
          <a:p/>
        </p:txBody>
      </p:sp>
      <p:sp>
        <p:nvSpPr>
          <p:cNvPr id="69" name="Google Shape;69;p10"/>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1pPr>
            <a:lvl2pPr indent="0" lvl="1"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2pPr>
            <a:lvl3pPr indent="0" lvl="2"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3pPr>
            <a:lvl4pPr indent="0" lvl="3"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4pPr>
            <a:lvl5pPr indent="0" lvl="4"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5pPr>
            <a:lvl6pPr indent="0" lvl="5"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6pPr>
            <a:lvl7pPr indent="0" lvl="6"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7pPr>
            <a:lvl8pPr indent="0" lvl="7"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8pPr>
            <a:lvl9pPr indent="0" lvl="8"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72" name="Shape 72"/>
        <p:cNvGrpSpPr/>
        <p:nvPr/>
      </p:nvGrpSpPr>
      <p:grpSpPr>
        <a:xfrm>
          <a:off x="0" y="0"/>
          <a:ext cx="0" cy="0"/>
          <a:chOff x="0" y="0"/>
          <a:chExt cx="0" cy="0"/>
        </a:xfrm>
      </p:grpSpPr>
      <p:sp>
        <p:nvSpPr>
          <p:cNvPr id="73" name="Google Shape;73;p11"/>
          <p:cNvSpPr txBox="1"/>
          <p:nvPr>
            <p:ph idx="1" type="body"/>
          </p:nvPr>
        </p:nvSpPr>
        <p:spPr>
          <a:xfrm>
            <a:off x="609600" y="1600200"/>
            <a:ext cx="37338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36550" lvl="4" marL="2286000" algn="l">
              <a:spcBef>
                <a:spcPts val="600"/>
              </a:spcBef>
              <a:spcAft>
                <a:spcPts val="0"/>
              </a:spcAft>
              <a:buSzPts val="1700"/>
              <a:buChar char="•"/>
              <a:defRPr/>
            </a:lvl5pPr>
            <a:lvl6pPr indent="-336550" lvl="5" marL="2743200" algn="l">
              <a:lnSpc>
                <a:spcPct val="100000"/>
              </a:lnSpc>
              <a:spcBef>
                <a:spcPts val="600"/>
              </a:spcBef>
              <a:spcAft>
                <a:spcPts val="0"/>
              </a:spcAft>
              <a:buClr>
                <a:schemeClr val="lt2"/>
              </a:buClr>
              <a:buSzPts val="1700"/>
              <a:buFont typeface="Arial"/>
              <a:buChar char="•"/>
              <a:defRPr/>
            </a:lvl6pPr>
            <a:lvl7pPr indent="-336550" lvl="6" marL="3200400" algn="l">
              <a:lnSpc>
                <a:spcPct val="100000"/>
              </a:lnSpc>
              <a:spcBef>
                <a:spcPts val="600"/>
              </a:spcBef>
              <a:spcAft>
                <a:spcPts val="0"/>
              </a:spcAft>
              <a:buClr>
                <a:schemeClr val="lt2"/>
              </a:buClr>
              <a:buSzPts val="1700"/>
              <a:buFont typeface="Arial"/>
              <a:buChar char="•"/>
              <a:defRPr/>
            </a:lvl7pPr>
            <a:lvl8pPr indent="-336550" lvl="7" marL="3657600" algn="l">
              <a:lnSpc>
                <a:spcPct val="100000"/>
              </a:lnSpc>
              <a:spcBef>
                <a:spcPts val="600"/>
              </a:spcBef>
              <a:spcAft>
                <a:spcPts val="0"/>
              </a:spcAft>
              <a:buClr>
                <a:schemeClr val="lt2"/>
              </a:buClr>
              <a:buSzPts val="1700"/>
              <a:buFont typeface="Arial"/>
              <a:buChar char="•"/>
              <a:defRPr/>
            </a:lvl8pPr>
            <a:lvl9pPr indent="-336550" lvl="8" marL="4114800" algn="l">
              <a:lnSpc>
                <a:spcPct val="100000"/>
              </a:lnSpc>
              <a:spcBef>
                <a:spcPts val="600"/>
              </a:spcBef>
              <a:spcAft>
                <a:spcPts val="600"/>
              </a:spcAft>
              <a:buClr>
                <a:schemeClr val="lt2"/>
              </a:buClr>
              <a:buSzPts val="1700"/>
              <a:buFont typeface="Arial"/>
              <a:buChar char="•"/>
              <a:defRPr/>
            </a:lvl9pPr>
          </a:lstStyle>
          <a:p/>
        </p:txBody>
      </p:sp>
      <p:sp>
        <p:nvSpPr>
          <p:cNvPr id="74" name="Google Shape;74;p11"/>
          <p:cNvSpPr txBox="1"/>
          <p:nvPr>
            <p:ph idx="2" type="body"/>
          </p:nvPr>
        </p:nvSpPr>
        <p:spPr>
          <a:xfrm>
            <a:off x="4800600" y="1600200"/>
            <a:ext cx="37338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36550" lvl="5" marL="2743200" algn="l">
              <a:lnSpc>
                <a:spcPct val="100000"/>
              </a:lnSpc>
              <a:spcBef>
                <a:spcPts val="600"/>
              </a:spcBef>
              <a:spcAft>
                <a:spcPts val="0"/>
              </a:spcAft>
              <a:buClr>
                <a:schemeClr val="lt2"/>
              </a:buClr>
              <a:buSzPts val="1700"/>
              <a:buChar char="•"/>
              <a:defRPr/>
            </a:lvl6pPr>
            <a:lvl7pPr indent="-336550" lvl="6" marL="3200400" algn="l">
              <a:lnSpc>
                <a:spcPct val="100000"/>
              </a:lnSpc>
              <a:spcBef>
                <a:spcPts val="600"/>
              </a:spcBef>
              <a:spcAft>
                <a:spcPts val="0"/>
              </a:spcAft>
              <a:buClr>
                <a:schemeClr val="lt2"/>
              </a:buClr>
              <a:buSzPts val="1700"/>
              <a:buChar char="•"/>
              <a:defRPr/>
            </a:lvl7pPr>
            <a:lvl8pPr indent="-336550" lvl="7" marL="3657600" algn="l">
              <a:lnSpc>
                <a:spcPct val="100000"/>
              </a:lnSpc>
              <a:spcBef>
                <a:spcPts val="600"/>
              </a:spcBef>
              <a:spcAft>
                <a:spcPts val="0"/>
              </a:spcAft>
              <a:buClr>
                <a:schemeClr val="lt2"/>
              </a:buClr>
              <a:buSzPts val="1700"/>
              <a:buChar char="•"/>
              <a:defRPr/>
            </a:lvl8pPr>
            <a:lvl9pPr indent="-336550" lvl="8" marL="4114800" algn="l">
              <a:lnSpc>
                <a:spcPct val="100000"/>
              </a:lnSpc>
              <a:spcBef>
                <a:spcPts val="600"/>
              </a:spcBef>
              <a:spcAft>
                <a:spcPts val="600"/>
              </a:spcAft>
              <a:buClr>
                <a:schemeClr val="lt2"/>
              </a:buClr>
              <a:buSzPts val="1700"/>
              <a:buChar char="•"/>
              <a:defRPr/>
            </a:lvl9pPr>
          </a:lstStyle>
          <a:p/>
        </p:txBody>
      </p:sp>
      <p:sp>
        <p:nvSpPr>
          <p:cNvPr id="75" name="Google Shape;75;p11"/>
          <p:cNvSpPr txBox="1"/>
          <p:nvPr>
            <p:ph type="title"/>
          </p:nvPr>
        </p:nvSpPr>
        <p:spPr>
          <a:xfrm>
            <a:off x="609600" y="274638"/>
            <a:ext cx="7924800"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1"/>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1pPr>
            <a:lvl2pPr indent="0" lvl="1"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2pPr>
            <a:lvl3pPr indent="0" lvl="2"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3pPr>
            <a:lvl4pPr indent="0" lvl="3"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4pPr>
            <a:lvl5pPr indent="0" lvl="4"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5pPr>
            <a:lvl6pPr indent="0" lvl="5"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6pPr>
            <a:lvl7pPr indent="0" lvl="6"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7pPr>
            <a:lvl8pPr indent="0" lvl="7"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8pPr>
            <a:lvl9pPr indent="0" lvl="8" marL="0" marR="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5.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1.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83838"/>
            </a:gs>
            <a:gs pos="30999">
              <a:srgbClr val="000000"/>
            </a:gs>
            <a:gs pos="100000">
              <a:srgbClr val="000000"/>
            </a:gs>
          </a:gsLst>
          <a:lin ang="5400000" scaled="0"/>
        </a:gradFill>
      </p:bgPr>
    </p:bg>
    <p:spTree>
      <p:nvGrpSpPr>
        <p:cNvPr id="9" name="Shape 9"/>
        <p:cNvGrpSpPr/>
        <p:nvPr/>
      </p:nvGrpSpPr>
      <p:grpSpPr>
        <a:xfrm>
          <a:off x="0" y="0"/>
          <a:ext cx="0" cy="0"/>
          <a:chOff x="0" y="0"/>
          <a:chExt cx="0" cy="0"/>
        </a:xfrm>
      </p:grpSpPr>
      <p:pic>
        <p:nvPicPr>
          <p:cNvPr descr="horizon.png" id="10" name="Google Shape;10;p1"/>
          <p:cNvPicPr preferRelativeResize="0"/>
          <p:nvPr/>
        </p:nvPicPr>
        <p:blipFill rotWithShape="1">
          <a:blip r:embed="rId1">
            <a:alphaModFix/>
          </a:blip>
          <a:srcRect b="0" l="0" r="0" t="33332"/>
          <a:stretch/>
        </p:blipFill>
        <p:spPr>
          <a:xfrm>
            <a:off x="0" y="0"/>
            <a:ext cx="9144000" cy="4572000"/>
          </a:xfrm>
          <a:prstGeom prst="rect">
            <a:avLst/>
          </a:prstGeom>
          <a:noFill/>
          <a:ln>
            <a:noFill/>
          </a:ln>
        </p:spPr>
      </p:pic>
      <p:sp>
        <p:nvSpPr>
          <p:cNvPr id="11" name="Google Shape;11;p1"/>
          <p:cNvSpPr txBox="1"/>
          <p:nvPr>
            <p:ph type="title"/>
          </p:nvPr>
        </p:nvSpPr>
        <p:spPr>
          <a:xfrm>
            <a:off x="609600" y="274637"/>
            <a:ext cx="7924800" cy="11430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3000" u="none" cap="none" strike="noStrike">
                <a:solidFill>
                  <a:schemeClr val="lt1"/>
                </a:solidFill>
                <a:latin typeface="Arial Narrow"/>
                <a:ea typeface="Arial Narrow"/>
                <a:cs typeface="Arial Narrow"/>
                <a:sym typeface="Arial Narrow"/>
              </a:defRPr>
            </a:lvl1pPr>
            <a:lvl2pPr lvl="1" marR="0" rtl="0" algn="l">
              <a:spcBef>
                <a:spcPts val="0"/>
              </a:spcBef>
              <a:spcAft>
                <a:spcPts val="0"/>
              </a:spcAft>
              <a:buSzPts val="1400"/>
              <a:buNone/>
              <a:defRPr b="0" i="0" sz="3000" u="none" cap="none" strike="noStrike">
                <a:solidFill>
                  <a:schemeClr val="lt1"/>
                </a:solidFill>
                <a:latin typeface="Arial Narrow"/>
                <a:ea typeface="Arial Narrow"/>
                <a:cs typeface="Arial Narrow"/>
                <a:sym typeface="Arial Narrow"/>
              </a:defRPr>
            </a:lvl2pPr>
            <a:lvl3pPr lvl="2" marR="0" rtl="0" algn="l">
              <a:spcBef>
                <a:spcPts val="0"/>
              </a:spcBef>
              <a:spcAft>
                <a:spcPts val="0"/>
              </a:spcAft>
              <a:buSzPts val="1400"/>
              <a:buNone/>
              <a:defRPr b="0" i="0" sz="3000" u="none" cap="none" strike="noStrike">
                <a:solidFill>
                  <a:schemeClr val="lt1"/>
                </a:solidFill>
                <a:latin typeface="Arial Narrow"/>
                <a:ea typeface="Arial Narrow"/>
                <a:cs typeface="Arial Narrow"/>
                <a:sym typeface="Arial Narrow"/>
              </a:defRPr>
            </a:lvl3pPr>
            <a:lvl4pPr lvl="3" marR="0" rtl="0" algn="l">
              <a:spcBef>
                <a:spcPts val="0"/>
              </a:spcBef>
              <a:spcAft>
                <a:spcPts val="0"/>
              </a:spcAft>
              <a:buSzPts val="1400"/>
              <a:buNone/>
              <a:defRPr b="0" i="0" sz="3000" u="none" cap="none" strike="noStrike">
                <a:solidFill>
                  <a:schemeClr val="lt1"/>
                </a:solidFill>
                <a:latin typeface="Arial Narrow"/>
                <a:ea typeface="Arial Narrow"/>
                <a:cs typeface="Arial Narrow"/>
                <a:sym typeface="Arial Narrow"/>
              </a:defRPr>
            </a:lvl4pPr>
            <a:lvl5pPr lvl="4" marR="0" rtl="0" algn="l">
              <a:spcBef>
                <a:spcPts val="0"/>
              </a:spcBef>
              <a:spcAft>
                <a:spcPts val="0"/>
              </a:spcAft>
              <a:buSzPts val="1400"/>
              <a:buNone/>
              <a:defRPr b="0" i="0" sz="3000" u="none" cap="none" strike="noStrike">
                <a:solidFill>
                  <a:schemeClr val="lt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2" name="Google Shape;12;p1"/>
          <p:cNvSpPr txBox="1"/>
          <p:nvPr>
            <p:ph idx="1" type="body"/>
          </p:nvPr>
        </p:nvSpPr>
        <p:spPr>
          <a:xfrm>
            <a:off x="609600" y="1600200"/>
            <a:ext cx="7924800" cy="4525962"/>
          </a:xfrm>
          <a:prstGeom prst="rect">
            <a:avLst/>
          </a:prstGeom>
          <a:noFill/>
          <a:ln>
            <a:noFill/>
          </a:ln>
        </p:spPr>
        <p:txBody>
          <a:bodyPr anchorCtr="0" anchor="t" bIns="45700" lIns="91425" spcFirstLastPara="1" rIns="91425" wrap="square" tIns="45700">
            <a:noAutofit/>
          </a:bodyPr>
          <a:lstStyle>
            <a:lvl1pPr indent="-336550" lvl="0" marL="457200" marR="0" rtl="0" algn="l">
              <a:spcBef>
                <a:spcPts val="34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1pPr>
            <a:lvl2pPr indent="-336550" lvl="1" marL="914400" marR="0" rtl="0" algn="l">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2pPr>
            <a:lvl3pPr indent="-336550" lvl="2" marL="1371600" marR="0" rtl="0" algn="l">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3pPr>
            <a:lvl4pPr indent="-336550" lvl="3" marL="1828800" marR="0" rtl="0" algn="l">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4pPr>
            <a:lvl5pPr indent="-336550" lvl="4" marL="2286000" marR="0" rtl="0" algn="l">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5pPr>
            <a:lvl6pPr indent="-336550" lvl="5" marL="2743200" marR="0" rtl="0" algn="l">
              <a:lnSpc>
                <a:spcPct val="100000"/>
              </a:lnSpc>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6pPr>
            <a:lvl7pPr indent="-336550" lvl="6" marL="3200400" marR="0" rtl="0" algn="l">
              <a:lnSpc>
                <a:spcPct val="100000"/>
              </a:lnSpc>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7pPr>
            <a:lvl8pPr indent="-336550" lvl="7" marL="3657600" marR="0" rtl="0" algn="l">
              <a:lnSpc>
                <a:spcPct val="100000"/>
              </a:lnSpc>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8pPr>
            <a:lvl9pPr indent="-336550" lvl="8" marL="4114800" marR="0" rtl="0" algn="l">
              <a:lnSpc>
                <a:spcPct val="100000"/>
              </a:lnSpc>
              <a:spcBef>
                <a:spcPts val="600"/>
              </a:spcBef>
              <a:spcAft>
                <a:spcPts val="60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9pPr>
          </a:lstStyle>
          <a:p/>
        </p:txBody>
      </p:sp>
      <p:sp>
        <p:nvSpPr>
          <p:cNvPr id="13" name="Google Shape;13;p1"/>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4" name="Google Shape;14;p1"/>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5" name="Google Shape;15;p1"/>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83838"/>
            </a:gs>
            <a:gs pos="30999">
              <a:srgbClr val="000000"/>
            </a:gs>
            <a:gs pos="100000">
              <a:srgbClr val="000000"/>
            </a:gs>
          </a:gsLst>
          <a:lin ang="5400000" scaled="0"/>
        </a:gradFill>
      </p:bgPr>
    </p:bg>
    <p:spTree>
      <p:nvGrpSpPr>
        <p:cNvPr id="22" name="Shape 22"/>
        <p:cNvGrpSpPr/>
        <p:nvPr/>
      </p:nvGrpSpPr>
      <p:grpSpPr>
        <a:xfrm>
          <a:off x="0" y="0"/>
          <a:ext cx="0" cy="0"/>
          <a:chOff x="0" y="0"/>
          <a:chExt cx="0" cy="0"/>
        </a:xfrm>
      </p:grpSpPr>
      <p:pic>
        <p:nvPicPr>
          <p:cNvPr descr="horizon.png" id="23" name="Google Shape;23;p3"/>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24" name="Google Shape;24;p3"/>
          <p:cNvSpPr txBox="1"/>
          <p:nvPr>
            <p:ph type="title"/>
          </p:nvPr>
        </p:nvSpPr>
        <p:spPr>
          <a:xfrm>
            <a:off x="609600" y="274637"/>
            <a:ext cx="7924800" cy="11430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3000" u="none" cap="none" strike="noStrike">
                <a:solidFill>
                  <a:schemeClr val="lt1"/>
                </a:solidFill>
                <a:latin typeface="Arial Narrow"/>
                <a:ea typeface="Arial Narrow"/>
                <a:cs typeface="Arial Narrow"/>
                <a:sym typeface="Arial Narrow"/>
              </a:defRPr>
            </a:lvl1pPr>
            <a:lvl2pPr lvl="1" marR="0" rtl="0" algn="l">
              <a:spcBef>
                <a:spcPts val="0"/>
              </a:spcBef>
              <a:spcAft>
                <a:spcPts val="0"/>
              </a:spcAft>
              <a:buSzPts val="1400"/>
              <a:buNone/>
              <a:defRPr b="0" i="0" sz="3000" u="none" cap="none" strike="noStrike">
                <a:solidFill>
                  <a:schemeClr val="lt1"/>
                </a:solidFill>
                <a:latin typeface="Arial Narrow"/>
                <a:ea typeface="Arial Narrow"/>
                <a:cs typeface="Arial Narrow"/>
                <a:sym typeface="Arial Narrow"/>
              </a:defRPr>
            </a:lvl2pPr>
            <a:lvl3pPr lvl="2" marR="0" rtl="0" algn="l">
              <a:spcBef>
                <a:spcPts val="0"/>
              </a:spcBef>
              <a:spcAft>
                <a:spcPts val="0"/>
              </a:spcAft>
              <a:buSzPts val="1400"/>
              <a:buNone/>
              <a:defRPr b="0" i="0" sz="3000" u="none" cap="none" strike="noStrike">
                <a:solidFill>
                  <a:schemeClr val="lt1"/>
                </a:solidFill>
                <a:latin typeface="Arial Narrow"/>
                <a:ea typeface="Arial Narrow"/>
                <a:cs typeface="Arial Narrow"/>
                <a:sym typeface="Arial Narrow"/>
              </a:defRPr>
            </a:lvl3pPr>
            <a:lvl4pPr lvl="3" marR="0" rtl="0" algn="l">
              <a:spcBef>
                <a:spcPts val="0"/>
              </a:spcBef>
              <a:spcAft>
                <a:spcPts val="0"/>
              </a:spcAft>
              <a:buSzPts val="1400"/>
              <a:buNone/>
              <a:defRPr b="0" i="0" sz="3000" u="none" cap="none" strike="noStrike">
                <a:solidFill>
                  <a:schemeClr val="lt1"/>
                </a:solidFill>
                <a:latin typeface="Arial Narrow"/>
                <a:ea typeface="Arial Narrow"/>
                <a:cs typeface="Arial Narrow"/>
                <a:sym typeface="Arial Narrow"/>
              </a:defRPr>
            </a:lvl4pPr>
            <a:lvl5pPr lvl="4" marR="0" rtl="0" algn="l">
              <a:spcBef>
                <a:spcPts val="0"/>
              </a:spcBef>
              <a:spcAft>
                <a:spcPts val="0"/>
              </a:spcAft>
              <a:buSzPts val="1400"/>
              <a:buNone/>
              <a:defRPr b="0" i="0" sz="3000" u="none" cap="none" strike="noStrike">
                <a:solidFill>
                  <a:schemeClr val="lt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5" name="Google Shape;25;p3"/>
          <p:cNvSpPr txBox="1"/>
          <p:nvPr>
            <p:ph idx="1" type="body"/>
          </p:nvPr>
        </p:nvSpPr>
        <p:spPr>
          <a:xfrm>
            <a:off x="609600" y="1600200"/>
            <a:ext cx="7924800" cy="4525962"/>
          </a:xfrm>
          <a:prstGeom prst="rect">
            <a:avLst/>
          </a:prstGeom>
          <a:noFill/>
          <a:ln>
            <a:noFill/>
          </a:ln>
        </p:spPr>
        <p:txBody>
          <a:bodyPr anchorCtr="0" anchor="t" bIns="45700" lIns="91425" spcFirstLastPara="1" rIns="91425" wrap="square" tIns="45700">
            <a:noAutofit/>
          </a:bodyPr>
          <a:lstStyle>
            <a:lvl1pPr indent="-336550" lvl="0" marL="457200" marR="0" rtl="0" algn="l">
              <a:spcBef>
                <a:spcPts val="34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1pPr>
            <a:lvl2pPr indent="-336550" lvl="1" marL="914400" marR="0" rtl="0" algn="l">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2pPr>
            <a:lvl3pPr indent="-336550" lvl="2" marL="1371600" marR="0" rtl="0" algn="l">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3pPr>
            <a:lvl4pPr indent="-336550" lvl="3" marL="1828800" marR="0" rtl="0" algn="l">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4pPr>
            <a:lvl5pPr indent="-336550" lvl="4" marL="2286000" marR="0" rtl="0" algn="l">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5pPr>
            <a:lvl6pPr indent="-336550" lvl="5" marL="2743200" marR="0" rtl="0" algn="l">
              <a:lnSpc>
                <a:spcPct val="100000"/>
              </a:lnSpc>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6pPr>
            <a:lvl7pPr indent="-336550" lvl="6" marL="3200400" marR="0" rtl="0" algn="l">
              <a:lnSpc>
                <a:spcPct val="100000"/>
              </a:lnSpc>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7pPr>
            <a:lvl8pPr indent="-336550" lvl="7" marL="3657600" marR="0" rtl="0" algn="l">
              <a:lnSpc>
                <a:spcPct val="100000"/>
              </a:lnSpc>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8pPr>
            <a:lvl9pPr indent="-336550" lvl="8" marL="4114800" marR="0" rtl="0" algn="l">
              <a:lnSpc>
                <a:spcPct val="100000"/>
              </a:lnSpc>
              <a:spcBef>
                <a:spcPts val="600"/>
              </a:spcBef>
              <a:spcAft>
                <a:spcPts val="60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9pPr>
          </a:lstStyle>
          <a:p/>
        </p:txBody>
      </p:sp>
      <p:sp>
        <p:nvSpPr>
          <p:cNvPr id="26" name="Google Shape;26;p3"/>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27" name="Google Shape;27;p3"/>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28" name="Google Shape;28;p3"/>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83838"/>
            </a:gs>
            <a:gs pos="30999">
              <a:srgbClr val="000000"/>
            </a:gs>
            <a:gs pos="100000">
              <a:srgbClr val="000000"/>
            </a:gs>
          </a:gsLst>
          <a:lin ang="5400000" scaled="0"/>
        </a:gradFill>
      </p:bgPr>
    </p:bg>
    <p:spTree>
      <p:nvGrpSpPr>
        <p:cNvPr id="79" name="Shape 79"/>
        <p:cNvGrpSpPr/>
        <p:nvPr/>
      </p:nvGrpSpPr>
      <p:grpSpPr>
        <a:xfrm>
          <a:off x="0" y="0"/>
          <a:ext cx="0" cy="0"/>
          <a:chOff x="0" y="0"/>
          <a:chExt cx="0" cy="0"/>
        </a:xfrm>
      </p:grpSpPr>
      <p:sp>
        <p:nvSpPr>
          <p:cNvPr id="80" name="Google Shape;80;p12"/>
          <p:cNvSpPr txBox="1"/>
          <p:nvPr>
            <p:ph type="title"/>
          </p:nvPr>
        </p:nvSpPr>
        <p:spPr>
          <a:xfrm>
            <a:off x="609600" y="274637"/>
            <a:ext cx="7924800" cy="11430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3000" u="none" cap="none" strike="noStrike">
                <a:solidFill>
                  <a:schemeClr val="lt1"/>
                </a:solidFill>
                <a:latin typeface="Arial Narrow"/>
                <a:ea typeface="Arial Narrow"/>
                <a:cs typeface="Arial Narrow"/>
                <a:sym typeface="Arial Narrow"/>
              </a:defRPr>
            </a:lvl1pPr>
            <a:lvl2pPr lvl="1" marR="0" rtl="0" algn="l">
              <a:spcBef>
                <a:spcPts val="0"/>
              </a:spcBef>
              <a:spcAft>
                <a:spcPts val="0"/>
              </a:spcAft>
              <a:buSzPts val="1400"/>
              <a:buNone/>
              <a:defRPr b="0" i="0" sz="3000" u="none" cap="none" strike="noStrike">
                <a:solidFill>
                  <a:schemeClr val="lt1"/>
                </a:solidFill>
                <a:latin typeface="Arial Narrow"/>
                <a:ea typeface="Arial Narrow"/>
                <a:cs typeface="Arial Narrow"/>
                <a:sym typeface="Arial Narrow"/>
              </a:defRPr>
            </a:lvl2pPr>
            <a:lvl3pPr lvl="2" marR="0" rtl="0" algn="l">
              <a:spcBef>
                <a:spcPts val="0"/>
              </a:spcBef>
              <a:spcAft>
                <a:spcPts val="0"/>
              </a:spcAft>
              <a:buSzPts val="1400"/>
              <a:buNone/>
              <a:defRPr b="0" i="0" sz="3000" u="none" cap="none" strike="noStrike">
                <a:solidFill>
                  <a:schemeClr val="lt1"/>
                </a:solidFill>
                <a:latin typeface="Arial Narrow"/>
                <a:ea typeface="Arial Narrow"/>
                <a:cs typeface="Arial Narrow"/>
                <a:sym typeface="Arial Narrow"/>
              </a:defRPr>
            </a:lvl3pPr>
            <a:lvl4pPr lvl="3" marR="0" rtl="0" algn="l">
              <a:spcBef>
                <a:spcPts val="0"/>
              </a:spcBef>
              <a:spcAft>
                <a:spcPts val="0"/>
              </a:spcAft>
              <a:buSzPts val="1400"/>
              <a:buNone/>
              <a:defRPr b="0" i="0" sz="3000" u="none" cap="none" strike="noStrike">
                <a:solidFill>
                  <a:schemeClr val="lt1"/>
                </a:solidFill>
                <a:latin typeface="Arial Narrow"/>
                <a:ea typeface="Arial Narrow"/>
                <a:cs typeface="Arial Narrow"/>
                <a:sym typeface="Arial Narrow"/>
              </a:defRPr>
            </a:lvl4pPr>
            <a:lvl5pPr lvl="4" marR="0" rtl="0" algn="l">
              <a:spcBef>
                <a:spcPts val="0"/>
              </a:spcBef>
              <a:spcAft>
                <a:spcPts val="0"/>
              </a:spcAft>
              <a:buSzPts val="1400"/>
              <a:buNone/>
              <a:defRPr b="0" i="0" sz="3000" u="none" cap="none" strike="noStrike">
                <a:solidFill>
                  <a:schemeClr val="lt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81" name="Google Shape;81;p12"/>
          <p:cNvSpPr txBox="1"/>
          <p:nvPr>
            <p:ph idx="1" type="body"/>
          </p:nvPr>
        </p:nvSpPr>
        <p:spPr>
          <a:xfrm>
            <a:off x="609600" y="1600200"/>
            <a:ext cx="7924800" cy="4525962"/>
          </a:xfrm>
          <a:prstGeom prst="rect">
            <a:avLst/>
          </a:prstGeom>
          <a:noFill/>
          <a:ln>
            <a:noFill/>
          </a:ln>
        </p:spPr>
        <p:txBody>
          <a:bodyPr anchorCtr="0" anchor="t" bIns="45700" lIns="91425" spcFirstLastPara="1" rIns="91425" wrap="square" tIns="45700">
            <a:noAutofit/>
          </a:bodyPr>
          <a:lstStyle>
            <a:lvl1pPr indent="-336550" lvl="0" marL="457200" marR="0" rtl="0" algn="l">
              <a:spcBef>
                <a:spcPts val="34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1pPr>
            <a:lvl2pPr indent="-336550" lvl="1" marL="914400" marR="0" rtl="0" algn="l">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2pPr>
            <a:lvl3pPr indent="-336550" lvl="2" marL="1371600" marR="0" rtl="0" algn="l">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3pPr>
            <a:lvl4pPr indent="-336550" lvl="3" marL="1828800" marR="0" rtl="0" algn="l">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4pPr>
            <a:lvl5pPr indent="-336550" lvl="4" marL="2286000" marR="0" rtl="0" algn="l">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5pPr>
            <a:lvl6pPr indent="-336550" lvl="5" marL="2743200" marR="0" rtl="0" algn="l">
              <a:lnSpc>
                <a:spcPct val="100000"/>
              </a:lnSpc>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6pPr>
            <a:lvl7pPr indent="-336550" lvl="6" marL="3200400" marR="0" rtl="0" algn="l">
              <a:lnSpc>
                <a:spcPct val="100000"/>
              </a:lnSpc>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7pPr>
            <a:lvl8pPr indent="-336550" lvl="7" marL="3657600" marR="0" rtl="0" algn="l">
              <a:lnSpc>
                <a:spcPct val="100000"/>
              </a:lnSpc>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8pPr>
            <a:lvl9pPr indent="-336550" lvl="8" marL="4114800" marR="0" rtl="0" algn="l">
              <a:lnSpc>
                <a:spcPct val="100000"/>
              </a:lnSpc>
              <a:spcBef>
                <a:spcPts val="600"/>
              </a:spcBef>
              <a:spcAft>
                <a:spcPts val="60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9pPr>
          </a:lstStyle>
          <a:p/>
        </p:txBody>
      </p:sp>
      <p:sp>
        <p:nvSpPr>
          <p:cNvPr id="82" name="Google Shape;82;p12"/>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83" name="Google Shape;83;p12"/>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84" name="Google Shape;84;p12"/>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7"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83838"/>
            </a:gs>
            <a:gs pos="30999">
              <a:srgbClr val="000000"/>
            </a:gs>
            <a:gs pos="100000">
              <a:srgbClr val="000000"/>
            </a:gs>
          </a:gsLst>
          <a:lin ang="5400000" scaled="0"/>
        </a:gradFill>
      </p:bgPr>
    </p:bg>
    <p:spTree>
      <p:nvGrpSpPr>
        <p:cNvPr id="91" name="Shape 91"/>
        <p:cNvGrpSpPr/>
        <p:nvPr/>
      </p:nvGrpSpPr>
      <p:grpSpPr>
        <a:xfrm>
          <a:off x="0" y="0"/>
          <a:ext cx="0" cy="0"/>
          <a:chOff x="0" y="0"/>
          <a:chExt cx="0" cy="0"/>
        </a:xfrm>
      </p:grpSpPr>
      <p:pic>
        <p:nvPicPr>
          <p:cNvPr descr="horizon.png" id="92" name="Google Shape;92;p14"/>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93" name="Google Shape;93;p14"/>
          <p:cNvSpPr txBox="1"/>
          <p:nvPr>
            <p:ph type="title"/>
          </p:nvPr>
        </p:nvSpPr>
        <p:spPr>
          <a:xfrm>
            <a:off x="609600" y="274637"/>
            <a:ext cx="7924800" cy="11430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3000" u="none" cap="none" strike="noStrike">
                <a:solidFill>
                  <a:schemeClr val="lt1"/>
                </a:solidFill>
                <a:latin typeface="Arial Narrow"/>
                <a:ea typeface="Arial Narrow"/>
                <a:cs typeface="Arial Narrow"/>
                <a:sym typeface="Arial Narrow"/>
              </a:defRPr>
            </a:lvl1pPr>
            <a:lvl2pPr lvl="1" marR="0" rtl="0" algn="l">
              <a:spcBef>
                <a:spcPts val="0"/>
              </a:spcBef>
              <a:spcAft>
                <a:spcPts val="0"/>
              </a:spcAft>
              <a:buSzPts val="1400"/>
              <a:buNone/>
              <a:defRPr b="0" i="0" sz="3000" u="none" cap="none" strike="noStrike">
                <a:solidFill>
                  <a:schemeClr val="lt1"/>
                </a:solidFill>
                <a:latin typeface="Arial Narrow"/>
                <a:ea typeface="Arial Narrow"/>
                <a:cs typeface="Arial Narrow"/>
                <a:sym typeface="Arial Narrow"/>
              </a:defRPr>
            </a:lvl2pPr>
            <a:lvl3pPr lvl="2" marR="0" rtl="0" algn="l">
              <a:spcBef>
                <a:spcPts val="0"/>
              </a:spcBef>
              <a:spcAft>
                <a:spcPts val="0"/>
              </a:spcAft>
              <a:buSzPts val="1400"/>
              <a:buNone/>
              <a:defRPr b="0" i="0" sz="3000" u="none" cap="none" strike="noStrike">
                <a:solidFill>
                  <a:schemeClr val="lt1"/>
                </a:solidFill>
                <a:latin typeface="Arial Narrow"/>
                <a:ea typeface="Arial Narrow"/>
                <a:cs typeface="Arial Narrow"/>
                <a:sym typeface="Arial Narrow"/>
              </a:defRPr>
            </a:lvl3pPr>
            <a:lvl4pPr lvl="3" marR="0" rtl="0" algn="l">
              <a:spcBef>
                <a:spcPts val="0"/>
              </a:spcBef>
              <a:spcAft>
                <a:spcPts val="0"/>
              </a:spcAft>
              <a:buSzPts val="1400"/>
              <a:buNone/>
              <a:defRPr b="0" i="0" sz="3000" u="none" cap="none" strike="noStrike">
                <a:solidFill>
                  <a:schemeClr val="lt1"/>
                </a:solidFill>
                <a:latin typeface="Arial Narrow"/>
                <a:ea typeface="Arial Narrow"/>
                <a:cs typeface="Arial Narrow"/>
                <a:sym typeface="Arial Narrow"/>
              </a:defRPr>
            </a:lvl4pPr>
            <a:lvl5pPr lvl="4" marR="0" rtl="0" algn="l">
              <a:spcBef>
                <a:spcPts val="0"/>
              </a:spcBef>
              <a:spcAft>
                <a:spcPts val="0"/>
              </a:spcAft>
              <a:buSzPts val="1400"/>
              <a:buNone/>
              <a:defRPr b="0" i="0" sz="3000" u="none" cap="none" strike="noStrike">
                <a:solidFill>
                  <a:schemeClr val="lt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94" name="Google Shape;94;p14"/>
          <p:cNvSpPr txBox="1"/>
          <p:nvPr>
            <p:ph idx="1" type="body"/>
          </p:nvPr>
        </p:nvSpPr>
        <p:spPr>
          <a:xfrm>
            <a:off x="609600" y="1600200"/>
            <a:ext cx="7924800" cy="4525962"/>
          </a:xfrm>
          <a:prstGeom prst="rect">
            <a:avLst/>
          </a:prstGeom>
          <a:noFill/>
          <a:ln>
            <a:noFill/>
          </a:ln>
        </p:spPr>
        <p:txBody>
          <a:bodyPr anchorCtr="0" anchor="t" bIns="45700" lIns="91425" spcFirstLastPara="1" rIns="91425" wrap="square" tIns="45700">
            <a:noAutofit/>
          </a:bodyPr>
          <a:lstStyle>
            <a:lvl1pPr indent="-336550" lvl="0" marL="457200" marR="0" rtl="0" algn="l">
              <a:spcBef>
                <a:spcPts val="34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1pPr>
            <a:lvl2pPr indent="-336550" lvl="1" marL="914400" marR="0" rtl="0" algn="l">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2pPr>
            <a:lvl3pPr indent="-336550" lvl="2" marL="1371600" marR="0" rtl="0" algn="l">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3pPr>
            <a:lvl4pPr indent="-336550" lvl="3" marL="1828800" marR="0" rtl="0" algn="l">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4pPr>
            <a:lvl5pPr indent="-336550" lvl="4" marL="2286000" marR="0" rtl="0" algn="l">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5pPr>
            <a:lvl6pPr indent="-336550" lvl="5" marL="2743200" marR="0" rtl="0" algn="l">
              <a:lnSpc>
                <a:spcPct val="100000"/>
              </a:lnSpc>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6pPr>
            <a:lvl7pPr indent="-336550" lvl="6" marL="3200400" marR="0" rtl="0" algn="l">
              <a:lnSpc>
                <a:spcPct val="100000"/>
              </a:lnSpc>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7pPr>
            <a:lvl8pPr indent="-336550" lvl="7" marL="3657600" marR="0" rtl="0" algn="l">
              <a:lnSpc>
                <a:spcPct val="100000"/>
              </a:lnSpc>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8pPr>
            <a:lvl9pPr indent="-336550" lvl="8" marL="4114800" marR="0" rtl="0" algn="l">
              <a:lnSpc>
                <a:spcPct val="100000"/>
              </a:lnSpc>
              <a:spcBef>
                <a:spcPts val="600"/>
              </a:spcBef>
              <a:spcAft>
                <a:spcPts val="60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9pPr>
          </a:lstStyle>
          <a:p/>
        </p:txBody>
      </p:sp>
      <p:sp>
        <p:nvSpPr>
          <p:cNvPr id="95" name="Google Shape;95;p14"/>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96" name="Google Shape;96;p14"/>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97" name="Google Shape;97;p14"/>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100"/>
              <a:buFont typeface="Tahoma"/>
              <a:buNone/>
              <a:defRPr b="0" i="0" sz="1100" u="none" cap="none" strike="noStrik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6"/>
          <p:cNvSpPr txBox="1"/>
          <p:nvPr>
            <p:ph type="ctrTitle"/>
          </p:nvPr>
        </p:nvSpPr>
        <p:spPr>
          <a:xfrm>
            <a:off x="34925" y="981075"/>
            <a:ext cx="9074150" cy="2573337"/>
          </a:xfrm>
          <a:prstGeom prst="rect">
            <a:avLst/>
          </a:prstGeom>
          <a:noFill/>
          <a:ln>
            <a:noFill/>
          </a:ln>
        </p:spPr>
        <p:txBody>
          <a:bodyPr anchorCtr="0" anchor="b" bIns="45700" lIns="91425" spcFirstLastPara="1" rIns="91425" wrap="square" tIns="45700">
            <a:noAutofit/>
          </a:bodyPr>
          <a:lstStyle/>
          <a:p>
            <a:pPr indent="0" lvl="0" marL="0" rtl="0" algn="ctr">
              <a:lnSpc>
                <a:spcPct val="150000"/>
              </a:lnSpc>
              <a:spcBef>
                <a:spcPts val="0"/>
              </a:spcBef>
              <a:spcAft>
                <a:spcPts val="0"/>
              </a:spcAft>
              <a:buClr>
                <a:schemeClr val="lt1"/>
              </a:buClr>
              <a:buSzPts val="6600"/>
              <a:buFont typeface="Tahoma"/>
              <a:buNone/>
            </a:pPr>
            <a:r>
              <a:rPr b="1" i="0" lang="en-US" sz="6600" u="none">
                <a:solidFill>
                  <a:schemeClr val="lt1"/>
                </a:solidFill>
                <a:latin typeface="Tahoma"/>
                <a:ea typeface="Tahoma"/>
                <a:cs typeface="Tahoma"/>
                <a:sym typeface="Tahoma"/>
              </a:rPr>
              <a:t>LA INVESTIGACIÓN PREPARATORIA</a:t>
            </a:r>
            <a:endParaRPr/>
          </a:p>
        </p:txBody>
      </p:sp>
      <p:sp>
        <p:nvSpPr>
          <p:cNvPr id="110" name="Google Shape;110;p16"/>
          <p:cNvSpPr txBox="1"/>
          <p:nvPr/>
        </p:nvSpPr>
        <p:spPr>
          <a:xfrm>
            <a:off x="827087" y="4797425"/>
            <a:ext cx="7273925" cy="8636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3600"/>
              <a:buFont typeface="Tahoma"/>
              <a:buNone/>
            </a:pPr>
            <a:r>
              <a:rPr b="1" i="0" lang="en-US" sz="3600" u="none" cap="none" strike="noStrike">
                <a:solidFill>
                  <a:srgbClr val="FFFFFF"/>
                </a:solidFill>
                <a:latin typeface="Tahoma"/>
                <a:ea typeface="Tahoma"/>
                <a:cs typeface="Tahoma"/>
                <a:sym typeface="Tahoma"/>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5"/>
          <p:cNvSpPr txBox="1"/>
          <p:nvPr>
            <p:ph type="title"/>
          </p:nvPr>
        </p:nvSpPr>
        <p:spPr>
          <a:xfrm>
            <a:off x="609600" y="44450"/>
            <a:ext cx="7924800" cy="9223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Arial Narrow"/>
              <a:buNone/>
            </a:pPr>
            <a:r>
              <a:rPr b="1" i="0" lang="en-US" sz="4000" u="none">
                <a:solidFill>
                  <a:schemeClr val="lt1"/>
                </a:solidFill>
                <a:latin typeface="Arial Narrow"/>
                <a:ea typeface="Arial Narrow"/>
                <a:cs typeface="Arial Narrow"/>
                <a:sym typeface="Arial Narrow"/>
              </a:rPr>
              <a:t>LA INVESTIGACION PREPARATORIA</a:t>
            </a:r>
            <a:endParaRPr/>
          </a:p>
        </p:txBody>
      </p:sp>
      <p:sp>
        <p:nvSpPr>
          <p:cNvPr id="164" name="Google Shape;164;p25"/>
          <p:cNvSpPr txBox="1"/>
          <p:nvPr>
            <p:ph idx="1" type="body"/>
          </p:nvPr>
        </p:nvSpPr>
        <p:spPr>
          <a:xfrm>
            <a:off x="107950" y="1600200"/>
            <a:ext cx="9001125" cy="4708525"/>
          </a:xfrm>
          <a:prstGeom prst="rect">
            <a:avLst/>
          </a:prstGeom>
          <a:noFill/>
          <a:ln>
            <a:noFill/>
          </a:ln>
        </p:spPr>
        <p:txBody>
          <a:bodyPr anchorCtr="0" anchor="t" bIns="45700" lIns="91425" spcFirstLastPara="1" rIns="91425" wrap="square" tIns="45700">
            <a:noAutofit/>
          </a:bodyPr>
          <a:lstStyle/>
          <a:p>
            <a:pPr indent="0" lvl="0" marL="0" marR="0" rtl="0" algn="just">
              <a:lnSpc>
                <a:spcPct val="70000"/>
              </a:lnSpc>
              <a:spcBef>
                <a:spcPts val="0"/>
              </a:spcBef>
              <a:spcAft>
                <a:spcPts val="0"/>
              </a:spcAft>
              <a:buClr>
                <a:schemeClr val="lt2"/>
              </a:buClr>
              <a:buSzPts val="1000"/>
              <a:buFont typeface="Arial"/>
              <a:buNone/>
            </a:pPr>
            <a:r>
              <a:rPr b="1" i="0" lang="en-US" sz="1000" u="none">
                <a:solidFill>
                  <a:schemeClr val="lt1"/>
                </a:solidFill>
                <a:latin typeface="Arial Narrow"/>
                <a:ea typeface="Arial Narrow"/>
                <a:cs typeface="Arial Narrow"/>
                <a:sym typeface="Arial Narrow"/>
              </a:rPr>
              <a:t> </a:t>
            </a:r>
            <a:r>
              <a:rPr b="1" i="0" lang="en-US" sz="3400" u="none">
                <a:solidFill>
                  <a:schemeClr val="lt1"/>
                </a:solidFill>
                <a:latin typeface="Arial Narrow"/>
                <a:ea typeface="Arial Narrow"/>
                <a:cs typeface="Arial Narrow"/>
                <a:sym typeface="Arial Narrow"/>
              </a:rPr>
              <a:t>Art. 321.1 CPP</a:t>
            </a:r>
            <a:endParaRPr/>
          </a:p>
          <a:p>
            <a:pPr indent="0" lvl="0" marL="0" marR="0" rtl="0" algn="just">
              <a:lnSpc>
                <a:spcPct val="70000"/>
              </a:lnSpc>
              <a:spcBef>
                <a:spcPts val="680"/>
              </a:spcBef>
              <a:spcAft>
                <a:spcPts val="0"/>
              </a:spcAft>
              <a:buClr>
                <a:schemeClr val="lt2"/>
              </a:buClr>
              <a:buSzPts val="3400"/>
              <a:buFont typeface="Arial"/>
              <a:buNone/>
            </a:pPr>
            <a:r>
              <a:t/>
            </a:r>
            <a:endParaRPr b="1" i="0" sz="3400" u="none">
              <a:solidFill>
                <a:schemeClr val="lt1"/>
              </a:solidFill>
              <a:latin typeface="Arial Narrow"/>
              <a:ea typeface="Arial Narrow"/>
              <a:cs typeface="Arial Narrow"/>
              <a:sym typeface="Arial Narrow"/>
            </a:endParaRPr>
          </a:p>
          <a:p>
            <a:pPr indent="0" lvl="0" marL="0" marR="0" rtl="0" algn="just">
              <a:lnSpc>
                <a:spcPct val="70000"/>
              </a:lnSpc>
              <a:spcBef>
                <a:spcPts val="640"/>
              </a:spcBef>
              <a:spcAft>
                <a:spcPts val="0"/>
              </a:spcAft>
              <a:buClr>
                <a:schemeClr val="lt2"/>
              </a:buClr>
              <a:buSzPts val="3200"/>
              <a:buFont typeface="Arial"/>
              <a:buNone/>
            </a:pPr>
            <a:r>
              <a:rPr b="1" i="0" lang="en-US" sz="3200" u="none">
                <a:solidFill>
                  <a:schemeClr val="lt1"/>
                </a:solidFill>
                <a:latin typeface="Arial Narrow"/>
                <a:ea typeface="Arial Narrow"/>
                <a:cs typeface="Arial Narrow"/>
                <a:sym typeface="Arial Narrow"/>
              </a:rPr>
              <a:t>“La Investigación Preparatoria persigue reunir los elementos de convicción, de cargo y de descargo, que permitan al Fiscal decidir si formula o no acusación y, en su caso, al imputado preparar su defensa. Tiene por finalidad determinar si la conducta incriminada es delictuosa, las circunstancias o móviles de la perpetración, la identidad del autor o partícipe y de la víctima, así como la existencia del daño causado…”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6"/>
          <p:cNvSpPr txBox="1"/>
          <p:nvPr>
            <p:ph type="title"/>
          </p:nvPr>
        </p:nvSpPr>
        <p:spPr>
          <a:xfrm>
            <a:off x="609600" y="44450"/>
            <a:ext cx="7924800" cy="9223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Arial Narrow"/>
              <a:buNone/>
            </a:pPr>
            <a:r>
              <a:rPr b="1" i="0" lang="en-US" sz="4000" u="none">
                <a:solidFill>
                  <a:schemeClr val="lt1"/>
                </a:solidFill>
                <a:latin typeface="Arial Narrow"/>
                <a:ea typeface="Arial Narrow"/>
                <a:cs typeface="Arial Narrow"/>
                <a:sym typeface="Arial Narrow"/>
              </a:rPr>
              <a:t>LA INVESTIGACION PREPARATORIA</a:t>
            </a:r>
            <a:endParaRPr/>
          </a:p>
        </p:txBody>
      </p:sp>
      <p:sp>
        <p:nvSpPr>
          <p:cNvPr id="170" name="Google Shape;170;p26"/>
          <p:cNvSpPr txBox="1"/>
          <p:nvPr>
            <p:ph idx="1" type="body"/>
          </p:nvPr>
        </p:nvSpPr>
        <p:spPr>
          <a:xfrm>
            <a:off x="71437" y="1600200"/>
            <a:ext cx="9037637" cy="4349750"/>
          </a:xfrm>
          <a:prstGeom prst="rect">
            <a:avLst/>
          </a:prstGeom>
          <a:noFill/>
          <a:ln>
            <a:noFill/>
          </a:ln>
        </p:spPr>
        <p:txBody>
          <a:bodyPr anchorCtr="0" anchor="t" bIns="45700" lIns="91425" spcFirstLastPara="1" rIns="91425" wrap="square" tIns="45700">
            <a:noAutofit/>
          </a:bodyPr>
          <a:lstStyle/>
          <a:p>
            <a:pPr indent="0" lvl="0" marL="0" marR="0" rtl="0" algn="just">
              <a:lnSpc>
                <a:spcPct val="80000"/>
              </a:lnSpc>
              <a:spcBef>
                <a:spcPts val="0"/>
              </a:spcBef>
              <a:spcAft>
                <a:spcPts val="0"/>
              </a:spcAft>
              <a:buClr>
                <a:schemeClr val="lt2"/>
              </a:buClr>
              <a:buSzPts val="3600"/>
              <a:buFont typeface="Arial"/>
              <a:buNone/>
            </a:pPr>
            <a:r>
              <a:rPr b="1" i="0" lang="en-US" sz="3600" u="none">
                <a:solidFill>
                  <a:schemeClr val="lt1"/>
                </a:solidFill>
                <a:latin typeface="Arial Narrow"/>
                <a:ea typeface="Arial Narrow"/>
                <a:cs typeface="Arial Narrow"/>
                <a:sym typeface="Arial Narrow"/>
              </a:rPr>
              <a:t>La disposición de formalización contiene – Art. 336.2: </a:t>
            </a:r>
            <a:endParaRPr/>
          </a:p>
          <a:p>
            <a:pPr indent="0" lvl="0" marL="0" marR="0" rtl="0" algn="just">
              <a:lnSpc>
                <a:spcPct val="80000"/>
              </a:lnSpc>
              <a:spcBef>
                <a:spcPts val="220"/>
              </a:spcBef>
              <a:spcAft>
                <a:spcPts val="0"/>
              </a:spcAft>
              <a:buClr>
                <a:schemeClr val="lt2"/>
              </a:buClr>
              <a:buSzPts val="1100"/>
              <a:buFont typeface="Arial"/>
              <a:buNone/>
            </a:pPr>
            <a:r>
              <a:t/>
            </a:r>
            <a:endParaRPr b="0" i="0" sz="1100" u="none">
              <a:solidFill>
                <a:schemeClr val="lt1"/>
              </a:solidFill>
              <a:latin typeface="Arial Narrow"/>
              <a:ea typeface="Arial Narrow"/>
              <a:cs typeface="Arial Narrow"/>
              <a:sym typeface="Arial Narrow"/>
            </a:endParaRPr>
          </a:p>
          <a:p>
            <a:pPr indent="-190500" lvl="0" marL="0" marR="0" rtl="0" algn="just">
              <a:lnSpc>
                <a:spcPct val="80000"/>
              </a:lnSpc>
              <a:spcBef>
                <a:spcPts val="600"/>
              </a:spcBef>
              <a:spcAft>
                <a:spcPts val="0"/>
              </a:spcAft>
              <a:buClr>
                <a:schemeClr val="lt2"/>
              </a:buClr>
              <a:buSzPts val="3000"/>
              <a:buFont typeface="Arial"/>
              <a:buChar char="•"/>
            </a:pPr>
            <a:r>
              <a:rPr b="1" i="0" lang="en-US" sz="3000" u="none">
                <a:solidFill>
                  <a:schemeClr val="lt1"/>
                </a:solidFill>
                <a:latin typeface="Arial Narrow"/>
                <a:ea typeface="Arial Narrow"/>
                <a:cs typeface="Arial Narrow"/>
                <a:sym typeface="Arial Narrow"/>
              </a:rPr>
              <a:t>El nombre completo del imputado y agraviado</a:t>
            </a:r>
            <a:endParaRPr/>
          </a:p>
          <a:p>
            <a:pPr indent="-190500" lvl="0" marL="0" marR="0" rtl="0" algn="just">
              <a:lnSpc>
                <a:spcPct val="80000"/>
              </a:lnSpc>
              <a:spcBef>
                <a:spcPts val="600"/>
              </a:spcBef>
              <a:spcAft>
                <a:spcPts val="0"/>
              </a:spcAft>
              <a:buClr>
                <a:schemeClr val="lt2"/>
              </a:buClr>
              <a:buSzPts val="3000"/>
              <a:buFont typeface="Arial"/>
              <a:buChar char="•"/>
            </a:pPr>
            <a:r>
              <a:rPr b="1" i="0" lang="en-US" sz="3000" u="none">
                <a:solidFill>
                  <a:schemeClr val="lt1"/>
                </a:solidFill>
                <a:latin typeface="Arial Narrow"/>
                <a:ea typeface="Arial Narrow"/>
                <a:cs typeface="Arial Narrow"/>
                <a:sym typeface="Arial Narrow"/>
              </a:rPr>
              <a:t>Los hechos y la tipificación especifica correspondiente. Se podrá consignar tipificaciones alternativas, precisando los motivos.</a:t>
            </a:r>
            <a:endParaRPr/>
          </a:p>
          <a:p>
            <a:pPr indent="-190500" lvl="0" marL="0" marR="0" rtl="0" algn="just">
              <a:lnSpc>
                <a:spcPct val="80000"/>
              </a:lnSpc>
              <a:spcBef>
                <a:spcPts val="600"/>
              </a:spcBef>
              <a:spcAft>
                <a:spcPts val="0"/>
              </a:spcAft>
              <a:buClr>
                <a:schemeClr val="lt2"/>
              </a:buClr>
              <a:buSzPts val="3000"/>
              <a:buFont typeface="Arial"/>
              <a:buChar char="•"/>
            </a:pPr>
            <a:r>
              <a:rPr b="1" i="0" lang="en-US" sz="3000" u="none">
                <a:solidFill>
                  <a:schemeClr val="lt1"/>
                </a:solidFill>
                <a:latin typeface="Arial Narrow"/>
                <a:ea typeface="Arial Narrow"/>
                <a:cs typeface="Arial Narrow"/>
                <a:sym typeface="Arial Narrow"/>
              </a:rPr>
              <a:t>Las diligencias que de inmediato deban actuarse</a:t>
            </a:r>
            <a:endParaRPr/>
          </a:p>
          <a:p>
            <a:pPr indent="0" lvl="0" marL="0" marR="0" rtl="0" algn="just">
              <a:lnSpc>
                <a:spcPct val="80000"/>
              </a:lnSpc>
              <a:spcBef>
                <a:spcPts val="560"/>
              </a:spcBef>
              <a:spcAft>
                <a:spcPts val="0"/>
              </a:spcAft>
              <a:buClr>
                <a:schemeClr val="lt2"/>
              </a:buClr>
              <a:buSzPts val="2800"/>
              <a:buFont typeface="Arial"/>
              <a:buNone/>
            </a:pPr>
            <a:r>
              <a:t/>
            </a:r>
            <a:endParaRPr b="1" i="0" sz="2800" u="none">
              <a:solidFill>
                <a:schemeClr val="lt1"/>
              </a:solidFill>
              <a:latin typeface="Arial Narrow"/>
              <a:ea typeface="Arial Narrow"/>
              <a:cs typeface="Arial Narrow"/>
              <a:sym typeface="Arial Narrow"/>
            </a:endParaRPr>
          </a:p>
          <a:p>
            <a:pPr indent="0" lvl="0" marL="0" marR="0" rtl="0" algn="just">
              <a:lnSpc>
                <a:spcPct val="80000"/>
              </a:lnSpc>
              <a:spcBef>
                <a:spcPts val="620"/>
              </a:spcBef>
              <a:spcAft>
                <a:spcPts val="0"/>
              </a:spcAft>
              <a:buClr>
                <a:schemeClr val="lt2"/>
              </a:buClr>
              <a:buSzPts val="3100"/>
              <a:buFont typeface="Arial"/>
              <a:buNone/>
            </a:pPr>
            <a:r>
              <a:rPr b="1" i="0" lang="en-US" sz="3100" u="none">
                <a:solidFill>
                  <a:schemeClr val="lt1"/>
                </a:solidFill>
                <a:latin typeface="Arial Narrow"/>
                <a:ea typeface="Arial Narrow"/>
                <a:cs typeface="Arial Narrow"/>
                <a:sym typeface="Arial Narrow"/>
              </a:rPr>
              <a:t>Notifica a las partes y comunica al Juez Inv. Prep.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7"/>
          <p:cNvSpPr txBox="1"/>
          <p:nvPr>
            <p:ph type="title"/>
          </p:nvPr>
        </p:nvSpPr>
        <p:spPr>
          <a:xfrm>
            <a:off x="609600" y="115887"/>
            <a:ext cx="7924800" cy="9223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Arial Narrow"/>
              <a:buNone/>
            </a:pPr>
            <a:r>
              <a:rPr b="1" i="0" lang="en-US" sz="4000" u="none">
                <a:solidFill>
                  <a:schemeClr val="lt1"/>
                </a:solidFill>
                <a:latin typeface="Arial Narrow"/>
                <a:ea typeface="Arial Narrow"/>
                <a:cs typeface="Arial Narrow"/>
                <a:sym typeface="Arial Narrow"/>
              </a:rPr>
              <a:t>LA INVESTIGACION PREPARATORIA</a:t>
            </a:r>
            <a:endParaRPr/>
          </a:p>
        </p:txBody>
      </p:sp>
      <p:sp>
        <p:nvSpPr>
          <p:cNvPr id="176" name="Google Shape;176;p27"/>
          <p:cNvSpPr txBox="1"/>
          <p:nvPr>
            <p:ph idx="1" type="body"/>
          </p:nvPr>
        </p:nvSpPr>
        <p:spPr>
          <a:xfrm>
            <a:off x="609600" y="1600200"/>
            <a:ext cx="7924800" cy="434975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lt2"/>
              </a:buClr>
              <a:buSzPts val="3600"/>
              <a:buFont typeface="Arial"/>
              <a:buNone/>
            </a:pPr>
            <a:r>
              <a:rPr b="1" i="0" lang="en-US" sz="3600" u="none">
                <a:solidFill>
                  <a:schemeClr val="lt1"/>
                </a:solidFill>
                <a:latin typeface="Arial Narrow"/>
                <a:ea typeface="Arial Narrow"/>
                <a:cs typeface="Arial Narrow"/>
                <a:sym typeface="Arial Narrow"/>
              </a:rPr>
              <a:t>CARACTERISTICAS:</a:t>
            </a:r>
            <a:endParaRPr b="1" i="0" sz="4000" u="none">
              <a:solidFill>
                <a:schemeClr val="lt1"/>
              </a:solidFill>
              <a:latin typeface="Arial Narrow"/>
              <a:ea typeface="Arial Narrow"/>
              <a:cs typeface="Arial Narrow"/>
              <a:sym typeface="Arial Narrow"/>
            </a:endParaRPr>
          </a:p>
          <a:p>
            <a:pPr indent="0" lvl="0" marL="0" marR="0" rtl="0" algn="just">
              <a:lnSpc>
                <a:spcPct val="90000"/>
              </a:lnSpc>
              <a:spcBef>
                <a:spcPts val="400"/>
              </a:spcBef>
              <a:spcAft>
                <a:spcPts val="0"/>
              </a:spcAft>
              <a:buClr>
                <a:schemeClr val="lt2"/>
              </a:buClr>
              <a:buSzPts val="2000"/>
              <a:buFont typeface="Arial"/>
              <a:buNone/>
            </a:pPr>
            <a:r>
              <a:t/>
            </a:r>
            <a:endParaRPr b="0" i="0" sz="2000" u="none">
              <a:solidFill>
                <a:schemeClr val="lt1"/>
              </a:solidFill>
              <a:latin typeface="Arial Narrow"/>
              <a:ea typeface="Arial Narrow"/>
              <a:cs typeface="Arial Narrow"/>
              <a:sym typeface="Arial Narrow"/>
            </a:endParaRPr>
          </a:p>
          <a:p>
            <a:pPr indent="0" lvl="0" marL="0" marR="0" rtl="0" algn="just">
              <a:lnSpc>
                <a:spcPct val="90000"/>
              </a:lnSpc>
              <a:spcBef>
                <a:spcPts val="800"/>
              </a:spcBef>
              <a:spcAft>
                <a:spcPts val="0"/>
              </a:spcAft>
              <a:buClr>
                <a:schemeClr val="lt2"/>
              </a:buClr>
              <a:buSzPts val="4000"/>
              <a:buFont typeface="Arial"/>
              <a:buNone/>
            </a:pPr>
            <a:r>
              <a:rPr b="0" i="0" lang="en-US" sz="4000" u="none">
                <a:solidFill>
                  <a:schemeClr val="lt1"/>
                </a:solidFill>
                <a:latin typeface="Arial Narrow"/>
                <a:ea typeface="Arial Narrow"/>
                <a:cs typeface="Arial Narrow"/>
                <a:sym typeface="Arial Narrow"/>
              </a:rPr>
              <a:t>			</a:t>
            </a:r>
            <a:r>
              <a:rPr b="1" i="0" lang="en-US" sz="4000" u="none">
                <a:solidFill>
                  <a:schemeClr val="lt1"/>
                </a:solidFill>
                <a:latin typeface="Arial Narrow"/>
                <a:ea typeface="Arial Narrow"/>
                <a:cs typeface="Arial Narrow"/>
                <a:sym typeface="Arial Narrow"/>
              </a:rPr>
              <a:t>UNICA </a:t>
            </a:r>
            <a:endParaRPr/>
          </a:p>
          <a:p>
            <a:pPr indent="0" lvl="0" marL="0" marR="0" rtl="0" algn="just">
              <a:lnSpc>
                <a:spcPct val="90000"/>
              </a:lnSpc>
              <a:spcBef>
                <a:spcPts val="800"/>
              </a:spcBef>
              <a:spcAft>
                <a:spcPts val="0"/>
              </a:spcAft>
              <a:buClr>
                <a:schemeClr val="lt2"/>
              </a:buClr>
              <a:buSzPts val="4000"/>
              <a:buFont typeface="Arial"/>
              <a:buNone/>
            </a:pPr>
            <a:r>
              <a:rPr b="1" i="0" lang="en-US" sz="4000" u="none">
                <a:solidFill>
                  <a:schemeClr val="lt1"/>
                </a:solidFill>
                <a:latin typeface="Arial Narrow"/>
                <a:ea typeface="Arial Narrow"/>
                <a:cs typeface="Arial Narrow"/>
                <a:sym typeface="Arial Narrow"/>
              </a:rPr>
              <a:t>			</a:t>
            </a:r>
            <a:endParaRPr/>
          </a:p>
          <a:p>
            <a:pPr indent="0" lvl="0" marL="0" marR="0" rtl="0" algn="just">
              <a:lnSpc>
                <a:spcPct val="90000"/>
              </a:lnSpc>
              <a:spcBef>
                <a:spcPts val="800"/>
              </a:spcBef>
              <a:spcAft>
                <a:spcPts val="0"/>
              </a:spcAft>
              <a:buClr>
                <a:schemeClr val="lt2"/>
              </a:buClr>
              <a:buSzPts val="4000"/>
              <a:buFont typeface="Arial"/>
              <a:buNone/>
            </a:pPr>
            <a:r>
              <a:rPr b="1" i="0" lang="en-US" sz="4000" u="none">
                <a:solidFill>
                  <a:schemeClr val="lt1"/>
                </a:solidFill>
                <a:latin typeface="Arial Narrow"/>
                <a:ea typeface="Arial Narrow"/>
                <a:cs typeface="Arial Narrow"/>
                <a:sym typeface="Arial Narrow"/>
              </a:rPr>
              <a:t>			FLEXIBLE </a:t>
            </a:r>
            <a:endParaRPr/>
          </a:p>
          <a:p>
            <a:pPr indent="0" lvl="0" marL="0" marR="0" rtl="0" algn="just">
              <a:lnSpc>
                <a:spcPct val="90000"/>
              </a:lnSpc>
              <a:spcBef>
                <a:spcPts val="800"/>
              </a:spcBef>
              <a:spcAft>
                <a:spcPts val="0"/>
              </a:spcAft>
              <a:buClr>
                <a:schemeClr val="lt2"/>
              </a:buClr>
              <a:buSzPts val="4000"/>
              <a:buFont typeface="Arial"/>
              <a:buNone/>
            </a:pPr>
            <a:r>
              <a:t/>
            </a:r>
            <a:endParaRPr b="1" i="0" sz="4000" u="none">
              <a:solidFill>
                <a:schemeClr val="lt1"/>
              </a:solidFill>
              <a:latin typeface="Arial Narrow"/>
              <a:ea typeface="Arial Narrow"/>
              <a:cs typeface="Arial Narrow"/>
              <a:sym typeface="Arial Narrow"/>
            </a:endParaRPr>
          </a:p>
          <a:p>
            <a:pPr indent="0" lvl="0" marL="0" marR="0" rtl="0" algn="just">
              <a:lnSpc>
                <a:spcPct val="90000"/>
              </a:lnSpc>
              <a:spcBef>
                <a:spcPts val="800"/>
              </a:spcBef>
              <a:spcAft>
                <a:spcPts val="0"/>
              </a:spcAft>
              <a:buClr>
                <a:schemeClr val="lt2"/>
              </a:buClr>
              <a:buSzPts val="4000"/>
              <a:buFont typeface="Arial"/>
              <a:buNone/>
            </a:pPr>
            <a:r>
              <a:rPr b="1" i="0" lang="en-US" sz="4000" u="none">
                <a:solidFill>
                  <a:schemeClr val="lt1"/>
                </a:solidFill>
                <a:latin typeface="Arial Narrow"/>
                <a:ea typeface="Arial Narrow"/>
                <a:cs typeface="Arial Narrow"/>
                <a:sym typeface="Arial Narrow"/>
              </a:rPr>
              <a:t>			CREATIVA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8"/>
          <p:cNvSpPr txBox="1"/>
          <p:nvPr>
            <p:ph type="title"/>
          </p:nvPr>
        </p:nvSpPr>
        <p:spPr>
          <a:xfrm>
            <a:off x="609600" y="-100012"/>
            <a:ext cx="7924800" cy="9223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Arial Narrow"/>
              <a:buNone/>
            </a:pPr>
            <a:r>
              <a:rPr b="1" i="0" lang="en-US" sz="4000" u="none">
                <a:solidFill>
                  <a:schemeClr val="lt1"/>
                </a:solidFill>
                <a:latin typeface="Arial Narrow"/>
                <a:ea typeface="Arial Narrow"/>
                <a:cs typeface="Arial Narrow"/>
                <a:sym typeface="Arial Narrow"/>
              </a:rPr>
              <a:t>LA INVESTIGACION PREPARATORIA</a:t>
            </a:r>
            <a:endParaRPr/>
          </a:p>
        </p:txBody>
      </p:sp>
      <p:sp>
        <p:nvSpPr>
          <p:cNvPr id="182" name="Google Shape;182;p28"/>
          <p:cNvSpPr txBox="1"/>
          <p:nvPr>
            <p:ph idx="1" type="body"/>
          </p:nvPr>
        </p:nvSpPr>
        <p:spPr>
          <a:xfrm>
            <a:off x="250825" y="1628775"/>
            <a:ext cx="8713787" cy="4349750"/>
          </a:xfrm>
          <a:prstGeom prst="rect">
            <a:avLst/>
          </a:prstGeom>
          <a:noFill/>
          <a:ln>
            <a:noFill/>
          </a:ln>
        </p:spPr>
        <p:txBody>
          <a:bodyPr anchorCtr="0" anchor="t" bIns="45700" lIns="91425" spcFirstLastPara="1" rIns="91425" wrap="square" tIns="45700">
            <a:noAutofit/>
          </a:bodyPr>
          <a:lstStyle/>
          <a:p>
            <a:pPr indent="0" lvl="0" marL="0" marR="0" rtl="0" algn="just">
              <a:lnSpc>
                <a:spcPct val="80000"/>
              </a:lnSpc>
              <a:spcBef>
                <a:spcPts val="0"/>
              </a:spcBef>
              <a:spcAft>
                <a:spcPts val="0"/>
              </a:spcAft>
              <a:buClr>
                <a:schemeClr val="lt2"/>
              </a:buClr>
              <a:buSzPts val="3600"/>
              <a:buFont typeface="Arial"/>
              <a:buNone/>
            </a:pPr>
            <a:r>
              <a:rPr b="1" i="0" lang="en-US" sz="3600" u="none">
                <a:solidFill>
                  <a:schemeClr val="lt1"/>
                </a:solidFill>
                <a:latin typeface="Arial Narrow"/>
                <a:ea typeface="Arial Narrow"/>
                <a:cs typeface="Arial Narrow"/>
                <a:sym typeface="Arial Narrow"/>
              </a:rPr>
              <a:t>SUJETOS PROCESALES EN ESTA ETAPA:</a:t>
            </a:r>
            <a:endParaRPr/>
          </a:p>
          <a:p>
            <a:pPr indent="0" lvl="0" marL="0" marR="0" rtl="0" algn="just">
              <a:lnSpc>
                <a:spcPct val="80000"/>
              </a:lnSpc>
              <a:spcBef>
                <a:spcPts val="560"/>
              </a:spcBef>
              <a:spcAft>
                <a:spcPts val="0"/>
              </a:spcAft>
              <a:buClr>
                <a:schemeClr val="lt2"/>
              </a:buClr>
              <a:buSzPts val="2800"/>
              <a:buFont typeface="Arial"/>
              <a:buNone/>
            </a:pPr>
            <a:r>
              <a:t/>
            </a:r>
            <a:endParaRPr b="0" i="0" sz="2800" u="none">
              <a:solidFill>
                <a:schemeClr val="lt1"/>
              </a:solidFill>
              <a:latin typeface="Arial Narrow"/>
              <a:ea typeface="Arial Narrow"/>
              <a:cs typeface="Arial Narrow"/>
              <a:sym typeface="Arial Narrow"/>
            </a:endParaRPr>
          </a:p>
          <a:p>
            <a:pPr indent="-203200" lvl="0" marL="0" marR="0" rtl="0" algn="just">
              <a:lnSpc>
                <a:spcPct val="80000"/>
              </a:lnSpc>
              <a:spcBef>
                <a:spcPts val="640"/>
              </a:spcBef>
              <a:spcAft>
                <a:spcPts val="0"/>
              </a:spcAft>
              <a:buClr>
                <a:schemeClr val="lt2"/>
              </a:buClr>
              <a:buSzPts val="3200"/>
              <a:buFont typeface="Arial"/>
              <a:buChar char="•"/>
            </a:pPr>
            <a:r>
              <a:rPr b="1" i="0" lang="en-US" sz="3200" u="none">
                <a:solidFill>
                  <a:schemeClr val="lt1"/>
                </a:solidFill>
                <a:latin typeface="Arial Narrow"/>
                <a:ea typeface="Arial Narrow"/>
                <a:cs typeface="Arial Narrow"/>
                <a:sym typeface="Arial Narrow"/>
              </a:rPr>
              <a:t>El Fiscal quien debe desarrollar una objetiva y eficaz labor investigación.</a:t>
            </a:r>
            <a:endParaRPr/>
          </a:p>
          <a:p>
            <a:pPr indent="-203200" lvl="0" marL="0" marR="0" rtl="0" algn="just">
              <a:lnSpc>
                <a:spcPct val="80000"/>
              </a:lnSpc>
              <a:spcBef>
                <a:spcPts val="640"/>
              </a:spcBef>
              <a:spcAft>
                <a:spcPts val="0"/>
              </a:spcAft>
              <a:buClr>
                <a:schemeClr val="lt2"/>
              </a:buClr>
              <a:buSzPts val="3200"/>
              <a:buFont typeface="Arial"/>
              <a:buChar char="•"/>
            </a:pPr>
            <a:r>
              <a:rPr b="1" i="0" lang="en-US" sz="3200" u="none">
                <a:solidFill>
                  <a:schemeClr val="lt1"/>
                </a:solidFill>
                <a:latin typeface="Arial Narrow"/>
                <a:ea typeface="Arial Narrow"/>
                <a:cs typeface="Arial Narrow"/>
                <a:sym typeface="Arial Narrow"/>
              </a:rPr>
              <a:t>El imputado y su defensor, alegando información probatoria de descargo</a:t>
            </a:r>
            <a:endParaRPr/>
          </a:p>
          <a:p>
            <a:pPr indent="-203200" lvl="0" marL="0" marR="0" rtl="0" algn="just">
              <a:lnSpc>
                <a:spcPct val="80000"/>
              </a:lnSpc>
              <a:spcBef>
                <a:spcPts val="640"/>
              </a:spcBef>
              <a:spcAft>
                <a:spcPts val="0"/>
              </a:spcAft>
              <a:buClr>
                <a:schemeClr val="lt2"/>
              </a:buClr>
              <a:buSzPts val="3200"/>
              <a:buFont typeface="Arial"/>
              <a:buChar char="•"/>
            </a:pPr>
            <a:r>
              <a:rPr b="1" i="0" lang="en-US" sz="3200" u="none">
                <a:solidFill>
                  <a:schemeClr val="lt1"/>
                </a:solidFill>
                <a:latin typeface="Arial Narrow"/>
                <a:ea typeface="Arial Narrow"/>
                <a:cs typeface="Arial Narrow"/>
                <a:sym typeface="Arial Narrow"/>
              </a:rPr>
              <a:t>El Juez, resolviendo los procedimientos cautelares (coerción) y ejerciendo labores de tutela y control.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9"/>
          <p:cNvSpPr txBox="1"/>
          <p:nvPr>
            <p:ph type="title"/>
          </p:nvPr>
        </p:nvSpPr>
        <p:spPr>
          <a:xfrm>
            <a:off x="395287" y="-84137"/>
            <a:ext cx="7924800" cy="633412"/>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Font typeface="Arial Narrow"/>
              <a:buNone/>
            </a:pPr>
            <a:r>
              <a:rPr b="1" i="0" lang="en-US" sz="2800" u="none">
                <a:solidFill>
                  <a:schemeClr val="lt1"/>
                </a:solidFill>
                <a:latin typeface="Arial Narrow"/>
                <a:ea typeface="Arial Narrow"/>
                <a:cs typeface="Arial Narrow"/>
                <a:sym typeface="Arial Narrow"/>
              </a:rPr>
              <a:t>LA INVESTIGACION PREPARATORIA</a:t>
            </a:r>
            <a:endParaRPr/>
          </a:p>
        </p:txBody>
      </p:sp>
      <p:graphicFrame>
        <p:nvGraphicFramePr>
          <p:cNvPr id="188" name="Google Shape;188;p29"/>
          <p:cNvGraphicFramePr/>
          <p:nvPr/>
        </p:nvGraphicFramePr>
        <p:xfrm>
          <a:off x="179387" y="795337"/>
          <a:ext cx="3000000" cy="3000000"/>
        </p:xfrm>
        <a:graphic>
          <a:graphicData uri="http://schemas.openxmlformats.org/drawingml/2006/table">
            <a:tbl>
              <a:tblPr>
                <a:noFill/>
                <a:tableStyleId>{7D2DFB80-583D-4B80-9DAC-00AF9C83FE26}</a:tableStyleId>
              </a:tblPr>
              <a:tblGrid>
                <a:gridCol w="4178300"/>
                <a:gridCol w="4535475"/>
              </a:tblGrid>
              <a:tr h="504825">
                <a:tc>
                  <a:txBody>
                    <a:bodyPr/>
                    <a:lstStyle/>
                    <a:p>
                      <a:pPr indent="0" lvl="0" marL="0" marR="0" rtl="0" algn="ctr">
                        <a:lnSpc>
                          <a:spcPct val="115000"/>
                        </a:lnSpc>
                        <a:spcBef>
                          <a:spcPts val="0"/>
                        </a:spcBef>
                        <a:spcAft>
                          <a:spcPts val="0"/>
                        </a:spcAft>
                        <a:buClr>
                          <a:schemeClr val="dk2"/>
                        </a:buClr>
                        <a:buSzPts val="2800"/>
                        <a:buFont typeface="Arial"/>
                        <a:buNone/>
                      </a:pPr>
                      <a:r>
                        <a:rPr b="1" i="0" lang="en-US" sz="2800" u="none" cap="none" strike="noStrike">
                          <a:solidFill>
                            <a:schemeClr val="dk2"/>
                          </a:solidFill>
                          <a:latin typeface="Arial"/>
                          <a:ea typeface="Arial"/>
                          <a:cs typeface="Arial"/>
                          <a:sym typeface="Arial"/>
                        </a:rPr>
                        <a:t>Actos de Investigación</a:t>
                      </a:r>
                      <a:endParaRPr/>
                    </a:p>
                  </a:txBody>
                  <a:tcPr marT="0" marB="0" marR="44450" marL="44450" anchor="ctr">
                    <a:lnR cap="flat" cmpd="sng" w="12700">
                      <a:solidFill>
                        <a:schemeClr val="lt1"/>
                      </a:solidFill>
                      <a:prstDash val="solid"/>
                      <a:round/>
                      <a:headEnd len="sm" w="sm" type="none"/>
                      <a:tailEnd len="sm" w="sm" type="none"/>
                    </a:lnR>
                    <a:lnB cap="flat" cmpd="sng" w="12700">
                      <a:solidFill>
                        <a:schemeClr val="lt1"/>
                      </a:solidFill>
                      <a:prstDash val="solid"/>
                      <a:round/>
                      <a:headEnd len="sm" w="sm" type="none"/>
                      <a:tailEnd len="sm" w="sm" type="none"/>
                    </a:lnB>
                    <a:solidFill>
                      <a:schemeClr val="lt1">
                        <a:alpha val="38431"/>
                      </a:schemeClr>
                    </a:solidFill>
                  </a:tcPr>
                </a:tc>
                <a:tc>
                  <a:txBody>
                    <a:bodyPr/>
                    <a:lstStyle/>
                    <a:p>
                      <a:pPr indent="0" lvl="0" marL="0" marR="0" rtl="0" algn="ctr">
                        <a:lnSpc>
                          <a:spcPct val="115000"/>
                        </a:lnSpc>
                        <a:spcBef>
                          <a:spcPts val="0"/>
                        </a:spcBef>
                        <a:spcAft>
                          <a:spcPts val="0"/>
                        </a:spcAft>
                        <a:buClr>
                          <a:schemeClr val="dk2"/>
                        </a:buClr>
                        <a:buSzPts val="2800"/>
                        <a:buFont typeface="Arial"/>
                        <a:buNone/>
                      </a:pPr>
                      <a:r>
                        <a:rPr b="1" i="0" lang="en-US" sz="2800" u="none" cap="none" strike="noStrike">
                          <a:solidFill>
                            <a:schemeClr val="dk2"/>
                          </a:solidFill>
                          <a:latin typeface="Arial"/>
                          <a:ea typeface="Arial"/>
                          <a:cs typeface="Arial"/>
                          <a:sym typeface="Arial"/>
                        </a:rPr>
                        <a:t>Actos de Prueba</a:t>
                      </a:r>
                      <a:endParaRPr/>
                    </a:p>
                  </a:txBody>
                  <a:tcPr marT="0" marB="0" marR="44450" marL="44450" anchor="ctr">
                    <a:lnL cap="flat" cmpd="sng" w="12700">
                      <a:solidFill>
                        <a:schemeClr val="lt1"/>
                      </a:solidFill>
                      <a:prstDash val="solid"/>
                      <a:round/>
                      <a:headEnd len="sm" w="sm" type="none"/>
                      <a:tailEnd len="sm" w="sm" type="none"/>
                    </a:lnL>
                    <a:lnB cap="flat" cmpd="sng" w="12700">
                      <a:solidFill>
                        <a:schemeClr val="lt1"/>
                      </a:solidFill>
                      <a:prstDash val="solid"/>
                      <a:round/>
                      <a:headEnd len="sm" w="sm" type="none"/>
                      <a:tailEnd len="sm" w="sm" type="none"/>
                    </a:lnB>
                    <a:solidFill>
                      <a:schemeClr val="lt1">
                        <a:alpha val="38431"/>
                      </a:schemeClr>
                    </a:solidFill>
                  </a:tcPr>
                </a:tc>
              </a:tr>
              <a:tr h="1120775">
                <a:tc>
                  <a:txBody>
                    <a:bodyPr/>
                    <a:lstStyle/>
                    <a:p>
                      <a:pPr indent="0" lvl="0" marL="0" marR="0" rtl="0" algn="ctr">
                        <a:lnSpc>
                          <a:spcPct val="100000"/>
                        </a:lnSpc>
                        <a:spcBef>
                          <a:spcPts val="0"/>
                        </a:spcBef>
                        <a:spcAft>
                          <a:spcPts val="0"/>
                        </a:spcAft>
                        <a:buClr>
                          <a:schemeClr val="dk2"/>
                        </a:buClr>
                        <a:buSzPts val="2400"/>
                        <a:buFont typeface="Arial"/>
                        <a:buNone/>
                      </a:pPr>
                      <a:r>
                        <a:rPr b="1" i="0" lang="en-US" sz="2400" u="none" cap="none" strike="noStrike">
                          <a:solidFill>
                            <a:schemeClr val="dk2"/>
                          </a:solidFill>
                          <a:latin typeface="Arial"/>
                          <a:ea typeface="Arial"/>
                          <a:cs typeface="Arial"/>
                          <a:sym typeface="Arial"/>
                        </a:rPr>
                        <a:t>Se dirige a averiguar o descubrir algo que se desconoce</a:t>
                      </a:r>
                      <a:endParaRPr/>
                    </a:p>
                  </a:txBody>
                  <a:tcPr marT="0" marB="0" marR="44450" marL="44450" anchor="ctr">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2AC00">
                        <a:alpha val="38431"/>
                      </a:srgbClr>
                    </a:solidFill>
                  </a:tcPr>
                </a:tc>
                <a:tc>
                  <a:txBody>
                    <a:bodyPr/>
                    <a:lstStyle/>
                    <a:p>
                      <a:pPr indent="0" lvl="0" marL="0" marR="0" rtl="0" algn="ctr">
                        <a:lnSpc>
                          <a:spcPct val="100000"/>
                        </a:lnSpc>
                        <a:spcBef>
                          <a:spcPts val="0"/>
                        </a:spcBef>
                        <a:spcAft>
                          <a:spcPts val="0"/>
                        </a:spcAft>
                        <a:buClr>
                          <a:schemeClr val="dk2"/>
                        </a:buClr>
                        <a:buSzPts val="2400"/>
                        <a:buFont typeface="Arial"/>
                        <a:buNone/>
                      </a:pPr>
                      <a:r>
                        <a:rPr b="1" i="0" lang="en-US" sz="2400" u="none" cap="none" strike="noStrike">
                          <a:solidFill>
                            <a:schemeClr val="dk2"/>
                          </a:solidFill>
                          <a:latin typeface="Arial"/>
                          <a:ea typeface="Arial"/>
                          <a:cs typeface="Arial"/>
                          <a:sym typeface="Arial"/>
                        </a:rPr>
                        <a:t>Se dirige a verificar la verdad de una afirmación de hecho</a:t>
                      </a:r>
                      <a:endParaRPr/>
                    </a:p>
                  </a:txBody>
                  <a:tcPr marT="0" marB="0" marR="44450" marL="44450" anchor="ctr">
                    <a:lnL cap="flat" cmpd="sng" w="12700">
                      <a:solidFill>
                        <a:schemeClr val="lt1"/>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BD5DE">
                        <a:alpha val="38431"/>
                      </a:srgbClr>
                    </a:solidFill>
                  </a:tcPr>
                </a:tc>
              </a:tr>
              <a:tr h="1066800">
                <a:tc>
                  <a:txBody>
                    <a:bodyPr/>
                    <a:lstStyle/>
                    <a:p>
                      <a:pPr indent="0" lvl="0" marL="0" marR="0" rtl="0" algn="ctr">
                        <a:lnSpc>
                          <a:spcPct val="100000"/>
                        </a:lnSpc>
                        <a:spcBef>
                          <a:spcPts val="0"/>
                        </a:spcBef>
                        <a:spcAft>
                          <a:spcPts val="0"/>
                        </a:spcAft>
                        <a:buClr>
                          <a:schemeClr val="dk2"/>
                        </a:buClr>
                        <a:buSzPts val="2400"/>
                        <a:buFont typeface="Arial"/>
                        <a:buNone/>
                      </a:pPr>
                      <a:r>
                        <a:rPr b="1" i="0" lang="en-US" sz="2400" u="none" cap="none" strike="noStrike">
                          <a:solidFill>
                            <a:schemeClr val="dk2"/>
                          </a:solidFill>
                          <a:latin typeface="Arial"/>
                          <a:ea typeface="Arial"/>
                          <a:cs typeface="Arial"/>
                          <a:sym typeface="Arial"/>
                        </a:rPr>
                        <a:t>Se produce durante la investigación preparatoria</a:t>
                      </a:r>
                      <a:endParaRPr/>
                    </a:p>
                  </a:txBody>
                  <a:tcPr marT="0" marB="0" marR="44450" marL="44450" anchor="ctr">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2AC00">
                        <a:alpha val="38431"/>
                      </a:srgbClr>
                    </a:solidFill>
                  </a:tcPr>
                </a:tc>
                <a:tc>
                  <a:txBody>
                    <a:bodyPr/>
                    <a:lstStyle/>
                    <a:p>
                      <a:pPr indent="0" lvl="0" marL="0" marR="0" rtl="0" algn="ctr">
                        <a:lnSpc>
                          <a:spcPct val="100000"/>
                        </a:lnSpc>
                        <a:spcBef>
                          <a:spcPts val="0"/>
                        </a:spcBef>
                        <a:spcAft>
                          <a:spcPts val="0"/>
                        </a:spcAft>
                        <a:buClr>
                          <a:schemeClr val="dk2"/>
                        </a:buClr>
                        <a:buSzPts val="2400"/>
                        <a:buFont typeface="Arial"/>
                        <a:buNone/>
                      </a:pPr>
                      <a:r>
                        <a:rPr b="1" i="0" lang="en-US" sz="2400" u="none" cap="none" strike="noStrike">
                          <a:solidFill>
                            <a:schemeClr val="dk2"/>
                          </a:solidFill>
                          <a:latin typeface="Arial"/>
                          <a:ea typeface="Arial"/>
                          <a:cs typeface="Arial"/>
                          <a:sym typeface="Arial"/>
                        </a:rPr>
                        <a:t>Se produce en el juicio oral</a:t>
                      </a:r>
                      <a:endParaRPr/>
                    </a:p>
                  </a:txBody>
                  <a:tcPr marT="0" marB="0" marR="44450" marL="44450" anchor="ctr">
                    <a:lnL cap="flat" cmpd="sng" w="12700">
                      <a:solidFill>
                        <a:schemeClr val="lt1"/>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BD5DE">
                        <a:alpha val="38431"/>
                      </a:srgbClr>
                    </a:solidFill>
                  </a:tcPr>
                </a:tc>
              </a:tr>
              <a:tr h="1065200">
                <a:tc>
                  <a:txBody>
                    <a:bodyPr/>
                    <a:lstStyle/>
                    <a:p>
                      <a:pPr indent="0" lvl="0" marL="0" marR="0" rtl="0" algn="ctr">
                        <a:lnSpc>
                          <a:spcPct val="100000"/>
                        </a:lnSpc>
                        <a:spcBef>
                          <a:spcPts val="0"/>
                        </a:spcBef>
                        <a:spcAft>
                          <a:spcPts val="0"/>
                        </a:spcAft>
                        <a:buClr>
                          <a:schemeClr val="dk2"/>
                        </a:buClr>
                        <a:buSzPts val="2400"/>
                        <a:buFont typeface="Arial"/>
                        <a:buNone/>
                      </a:pPr>
                      <a:r>
                        <a:rPr b="1" i="0" lang="en-US" sz="2400" u="none" cap="none" strike="noStrike">
                          <a:solidFill>
                            <a:schemeClr val="dk2"/>
                          </a:solidFill>
                          <a:latin typeface="Arial"/>
                          <a:ea typeface="Arial"/>
                          <a:cs typeface="Arial"/>
                          <a:sym typeface="Arial"/>
                        </a:rPr>
                        <a:t>Aportan resultados en grado de probabilidad</a:t>
                      </a:r>
                      <a:endParaRPr/>
                    </a:p>
                  </a:txBody>
                  <a:tcPr marT="0" marB="0" marR="44450" marL="44450" anchor="ctr">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2AC00">
                        <a:alpha val="38431"/>
                      </a:srgbClr>
                    </a:solidFill>
                  </a:tcPr>
                </a:tc>
                <a:tc>
                  <a:txBody>
                    <a:bodyPr/>
                    <a:lstStyle/>
                    <a:p>
                      <a:pPr indent="0" lvl="0" marL="0" marR="0" rtl="0" algn="ctr">
                        <a:lnSpc>
                          <a:spcPct val="100000"/>
                        </a:lnSpc>
                        <a:spcBef>
                          <a:spcPts val="0"/>
                        </a:spcBef>
                        <a:spcAft>
                          <a:spcPts val="0"/>
                        </a:spcAft>
                        <a:buClr>
                          <a:schemeClr val="dk2"/>
                        </a:buClr>
                        <a:buSzPts val="2400"/>
                        <a:buFont typeface="Arial"/>
                        <a:buNone/>
                      </a:pPr>
                      <a:r>
                        <a:rPr b="1" i="0" lang="en-US" sz="2400" u="none" cap="none" strike="noStrike">
                          <a:solidFill>
                            <a:schemeClr val="dk2"/>
                          </a:solidFill>
                          <a:latin typeface="Arial"/>
                          <a:ea typeface="Arial"/>
                          <a:cs typeface="Arial"/>
                          <a:sym typeface="Arial"/>
                        </a:rPr>
                        <a:t>Pueden servir para generar convicción, incluso certeza</a:t>
                      </a:r>
                      <a:endParaRPr/>
                    </a:p>
                  </a:txBody>
                  <a:tcPr marT="0" marB="0" marR="44450" marL="44450" anchor="ctr">
                    <a:lnL cap="flat" cmpd="sng" w="12700">
                      <a:solidFill>
                        <a:schemeClr val="lt1"/>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BD5DE">
                        <a:alpha val="38431"/>
                      </a:srgbClr>
                    </a:solidFill>
                  </a:tcPr>
                </a:tc>
              </a:tr>
              <a:tr h="958850">
                <a:tc>
                  <a:txBody>
                    <a:bodyPr/>
                    <a:lstStyle/>
                    <a:p>
                      <a:pPr indent="0" lvl="0" marL="0" marR="0" rtl="0" algn="ctr">
                        <a:lnSpc>
                          <a:spcPct val="100000"/>
                        </a:lnSpc>
                        <a:spcBef>
                          <a:spcPts val="0"/>
                        </a:spcBef>
                        <a:spcAft>
                          <a:spcPts val="0"/>
                        </a:spcAft>
                        <a:buClr>
                          <a:schemeClr val="dk2"/>
                        </a:buClr>
                        <a:buSzPts val="2400"/>
                        <a:buFont typeface="Arial"/>
                        <a:buNone/>
                      </a:pPr>
                      <a:r>
                        <a:rPr b="1" i="0" lang="en-US" sz="2400" u="none" cap="none" strike="noStrike">
                          <a:solidFill>
                            <a:schemeClr val="dk2"/>
                          </a:solidFill>
                          <a:latin typeface="Arial"/>
                          <a:ea typeface="Arial"/>
                          <a:cs typeface="Arial"/>
                          <a:sym typeface="Arial"/>
                        </a:rPr>
                        <a:t>Sirven para fundamentar resoluciones </a:t>
                      </a:r>
                      <a:endParaRPr/>
                    </a:p>
                  </a:txBody>
                  <a:tcPr marT="0" marB="0" marR="44450" marL="44450" anchor="ctr">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2AC00">
                        <a:alpha val="38431"/>
                      </a:srgbClr>
                    </a:solidFill>
                  </a:tcPr>
                </a:tc>
                <a:tc>
                  <a:txBody>
                    <a:bodyPr/>
                    <a:lstStyle/>
                    <a:p>
                      <a:pPr indent="0" lvl="0" marL="0" marR="0" rtl="0" algn="ctr">
                        <a:lnSpc>
                          <a:spcPct val="100000"/>
                        </a:lnSpc>
                        <a:spcBef>
                          <a:spcPts val="0"/>
                        </a:spcBef>
                        <a:spcAft>
                          <a:spcPts val="0"/>
                        </a:spcAft>
                        <a:buClr>
                          <a:schemeClr val="dk2"/>
                        </a:buClr>
                        <a:buSzPts val="2400"/>
                        <a:buFont typeface="Arial"/>
                        <a:buNone/>
                      </a:pPr>
                      <a:r>
                        <a:rPr b="1" i="0" lang="en-US" sz="2400" u="none" cap="none" strike="noStrike">
                          <a:solidFill>
                            <a:schemeClr val="dk2"/>
                          </a:solidFill>
                          <a:latin typeface="Arial"/>
                          <a:ea typeface="Arial"/>
                          <a:cs typeface="Arial"/>
                          <a:sym typeface="Arial"/>
                        </a:rPr>
                        <a:t>Sirven para fundar la sentencia</a:t>
                      </a:r>
                      <a:endParaRPr/>
                    </a:p>
                  </a:txBody>
                  <a:tcPr marT="0" marB="0" marR="44450" marL="44450" anchor="ctr">
                    <a:lnL cap="flat" cmpd="sng" w="12700">
                      <a:solidFill>
                        <a:schemeClr val="lt1"/>
                      </a:solidFill>
                      <a:prstDash val="solid"/>
                      <a:round/>
                      <a:headEnd len="sm" w="sm" type="none"/>
                      <a:tailEnd len="sm" w="sm" type="none"/>
                    </a:lnL>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BD5DE">
                        <a:alpha val="38431"/>
                      </a:srgbClr>
                    </a:solidFill>
                  </a:tcPr>
                </a:tc>
              </a:tr>
              <a:tr h="941375">
                <a:tc>
                  <a:txBody>
                    <a:bodyPr/>
                    <a:lstStyle/>
                    <a:p>
                      <a:pPr indent="0" lvl="0" marL="0" marR="0" rtl="0" algn="ctr">
                        <a:lnSpc>
                          <a:spcPct val="100000"/>
                        </a:lnSpc>
                        <a:spcBef>
                          <a:spcPts val="0"/>
                        </a:spcBef>
                        <a:spcAft>
                          <a:spcPts val="0"/>
                        </a:spcAft>
                        <a:buClr>
                          <a:schemeClr val="dk2"/>
                        </a:buClr>
                        <a:buSzPts val="2400"/>
                        <a:buFont typeface="Arial"/>
                        <a:buNone/>
                      </a:pPr>
                      <a:r>
                        <a:rPr b="1" i="0" lang="en-US" sz="2400" u="none" cap="none" strike="noStrike">
                          <a:solidFill>
                            <a:schemeClr val="dk2"/>
                          </a:solidFill>
                          <a:latin typeface="Arial"/>
                          <a:ea typeface="Arial"/>
                          <a:cs typeface="Arial"/>
                          <a:sym typeface="Arial"/>
                        </a:rPr>
                        <a:t>Puede ejecutarse sin contradicción</a:t>
                      </a:r>
                      <a:endParaRPr/>
                    </a:p>
                  </a:txBody>
                  <a:tcPr marT="0" marB="0" marR="44450" marL="44450" anchor="ctr">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solidFill>
                      <a:srgbClr val="E2AC00">
                        <a:alpha val="38431"/>
                      </a:srgbClr>
                    </a:solidFill>
                  </a:tcPr>
                </a:tc>
                <a:tc>
                  <a:txBody>
                    <a:bodyPr/>
                    <a:lstStyle/>
                    <a:p>
                      <a:pPr indent="0" lvl="0" marL="0" marR="0" rtl="0" algn="ctr">
                        <a:lnSpc>
                          <a:spcPct val="100000"/>
                        </a:lnSpc>
                        <a:spcBef>
                          <a:spcPts val="0"/>
                        </a:spcBef>
                        <a:spcAft>
                          <a:spcPts val="0"/>
                        </a:spcAft>
                        <a:buClr>
                          <a:schemeClr val="dk2"/>
                        </a:buClr>
                        <a:buSzPts val="2400"/>
                        <a:buFont typeface="Arial"/>
                        <a:buNone/>
                      </a:pPr>
                      <a:r>
                        <a:rPr b="1" i="0" lang="en-US" sz="2400" u="none" cap="none" strike="noStrike">
                          <a:solidFill>
                            <a:schemeClr val="dk2"/>
                          </a:solidFill>
                          <a:latin typeface="Arial"/>
                          <a:ea typeface="Arial"/>
                          <a:cs typeface="Arial"/>
                          <a:sym typeface="Arial"/>
                        </a:rPr>
                        <a:t>Se practica siempre con contradicción</a:t>
                      </a:r>
                      <a:endParaRPr/>
                    </a:p>
                  </a:txBody>
                  <a:tcPr marT="0" marB="0" marR="44450" marL="44450" anchor="ctr">
                    <a:lnL cap="flat" cmpd="sng" w="12700">
                      <a:solidFill>
                        <a:schemeClr val="lt1"/>
                      </a:solidFill>
                      <a:prstDash val="solid"/>
                      <a:round/>
                      <a:headEnd len="sm" w="sm" type="none"/>
                      <a:tailEnd len="sm" w="sm" type="none"/>
                    </a:lnL>
                    <a:lnT cap="flat" cmpd="sng" w="12700">
                      <a:solidFill>
                        <a:schemeClr val="lt1"/>
                      </a:solidFill>
                      <a:prstDash val="solid"/>
                      <a:round/>
                      <a:headEnd len="sm" w="sm" type="none"/>
                      <a:tailEnd len="sm" w="sm" type="none"/>
                    </a:lnT>
                    <a:solidFill>
                      <a:srgbClr val="CBD5DE">
                        <a:alpha val="38431"/>
                      </a:srgbClr>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0"/>
          <p:cNvSpPr txBox="1"/>
          <p:nvPr>
            <p:ph type="title"/>
          </p:nvPr>
        </p:nvSpPr>
        <p:spPr>
          <a:xfrm>
            <a:off x="609600" y="-85725"/>
            <a:ext cx="7924800" cy="9223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Font typeface="Arial Narrow"/>
              <a:buNone/>
            </a:pPr>
            <a:r>
              <a:rPr b="1" i="0" lang="en-US" sz="2800" u="none">
                <a:solidFill>
                  <a:schemeClr val="lt1"/>
                </a:solidFill>
                <a:latin typeface="Arial Narrow"/>
                <a:ea typeface="Arial Narrow"/>
                <a:cs typeface="Arial Narrow"/>
                <a:sym typeface="Arial Narrow"/>
              </a:rPr>
              <a:t>LA INVESTIGACION PREPARATORIA</a:t>
            </a:r>
            <a:endParaRPr/>
          </a:p>
        </p:txBody>
      </p:sp>
      <p:sp>
        <p:nvSpPr>
          <p:cNvPr id="194" name="Google Shape;194;p30"/>
          <p:cNvSpPr txBox="1"/>
          <p:nvPr>
            <p:ph idx="1" type="body"/>
          </p:nvPr>
        </p:nvSpPr>
        <p:spPr>
          <a:xfrm>
            <a:off x="250825" y="1268412"/>
            <a:ext cx="8713787" cy="56896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70000"/>
              </a:lnSpc>
              <a:spcBef>
                <a:spcPts val="0"/>
              </a:spcBef>
              <a:spcAft>
                <a:spcPts val="0"/>
              </a:spcAft>
              <a:buClr>
                <a:schemeClr val="lt2"/>
              </a:buClr>
              <a:buSzPts val="3300"/>
              <a:buFont typeface="Arial"/>
              <a:buNone/>
            </a:pPr>
            <a:r>
              <a:rPr b="1" i="0" lang="en-US" sz="3300" u="none">
                <a:solidFill>
                  <a:schemeClr val="lt1"/>
                </a:solidFill>
                <a:latin typeface="Arial Narrow"/>
                <a:ea typeface="Arial Narrow"/>
                <a:cs typeface="Arial Narrow"/>
                <a:sym typeface="Arial Narrow"/>
              </a:rPr>
              <a:t>      </a:t>
            </a:r>
            <a:r>
              <a:rPr b="1" i="0" lang="en-US" sz="4000" u="none">
                <a:solidFill>
                  <a:schemeClr val="lt1"/>
                </a:solidFill>
                <a:latin typeface="Arial Narrow"/>
                <a:ea typeface="Arial Narrow"/>
                <a:cs typeface="Arial Narrow"/>
                <a:sym typeface="Arial Narrow"/>
              </a:rPr>
              <a:t>DILIGENCIAS DE LA INVESTIGACIÓN PREPARATORIA</a:t>
            </a:r>
            <a:endParaRPr/>
          </a:p>
          <a:p>
            <a:pPr indent="-609600" lvl="0" marL="609600" marR="0" rtl="0" algn="l">
              <a:lnSpc>
                <a:spcPct val="70000"/>
              </a:lnSpc>
              <a:spcBef>
                <a:spcPts val="820"/>
              </a:spcBef>
              <a:spcAft>
                <a:spcPts val="0"/>
              </a:spcAft>
              <a:buClr>
                <a:schemeClr val="lt2"/>
              </a:buClr>
              <a:buSzPts val="1100"/>
              <a:buFont typeface="Arial"/>
              <a:buNone/>
            </a:pPr>
            <a:r>
              <a:t/>
            </a:r>
            <a:endParaRPr b="1" i="0" sz="1100" u="none">
              <a:solidFill>
                <a:schemeClr val="lt1"/>
              </a:solidFill>
              <a:latin typeface="Arial Narrow"/>
              <a:ea typeface="Arial Narrow"/>
              <a:cs typeface="Arial Narrow"/>
              <a:sym typeface="Arial Narrow"/>
            </a:endParaRPr>
          </a:p>
          <a:p>
            <a:pPr indent="-609600" lvl="0" marL="609600" marR="0" rtl="0" algn="just">
              <a:lnSpc>
                <a:spcPct val="70000"/>
              </a:lnSpc>
              <a:spcBef>
                <a:spcPts val="1200"/>
              </a:spcBef>
              <a:spcAft>
                <a:spcPts val="0"/>
              </a:spcAft>
              <a:buClr>
                <a:schemeClr val="lt2"/>
              </a:buClr>
              <a:buSzPts val="3000"/>
              <a:buFont typeface="Arial"/>
              <a:buAutoNum type="arabicPeriod"/>
            </a:pPr>
            <a:r>
              <a:rPr b="1" i="0" lang="en-US" sz="3000" u="none">
                <a:solidFill>
                  <a:schemeClr val="lt1"/>
                </a:solidFill>
                <a:latin typeface="Arial Narrow"/>
                <a:ea typeface="Arial Narrow"/>
                <a:cs typeface="Arial Narrow"/>
                <a:sym typeface="Arial Narrow"/>
              </a:rPr>
              <a:t>El Fiscal realizará las diligencias de investigación que considere pertinentes y útiles dentro de los límites de la Ley.</a:t>
            </a:r>
            <a:endParaRPr/>
          </a:p>
          <a:p>
            <a:pPr indent="-609600" lvl="0" marL="609600" marR="0" rtl="0" algn="just">
              <a:lnSpc>
                <a:spcPct val="70000"/>
              </a:lnSpc>
              <a:spcBef>
                <a:spcPts val="1160"/>
              </a:spcBef>
              <a:spcAft>
                <a:spcPts val="0"/>
              </a:spcAft>
              <a:buClr>
                <a:schemeClr val="lt2"/>
              </a:buClr>
              <a:buSzPts val="2800"/>
              <a:buFont typeface="Arial"/>
              <a:buNone/>
            </a:pPr>
            <a:r>
              <a:t/>
            </a:r>
            <a:endParaRPr b="1" i="0" sz="2800" u="none">
              <a:solidFill>
                <a:schemeClr val="lt1"/>
              </a:solidFill>
              <a:latin typeface="Arial Narrow"/>
              <a:ea typeface="Arial Narrow"/>
              <a:cs typeface="Arial Narrow"/>
              <a:sym typeface="Arial Narrow"/>
            </a:endParaRPr>
          </a:p>
          <a:p>
            <a:pPr indent="-609600" lvl="0" marL="609600" marR="0" rtl="0" algn="just">
              <a:lnSpc>
                <a:spcPct val="70000"/>
              </a:lnSpc>
              <a:spcBef>
                <a:spcPts val="1200"/>
              </a:spcBef>
              <a:spcAft>
                <a:spcPts val="0"/>
              </a:spcAft>
              <a:buClr>
                <a:schemeClr val="lt2"/>
              </a:buClr>
              <a:buSzPts val="3000"/>
              <a:buFont typeface="Arial"/>
              <a:buNone/>
            </a:pPr>
            <a:r>
              <a:rPr b="1" i="0" lang="en-US" sz="3000" u="none">
                <a:solidFill>
                  <a:schemeClr val="lt1"/>
                </a:solidFill>
                <a:latin typeface="Arial Narrow"/>
                <a:ea typeface="Arial Narrow"/>
                <a:cs typeface="Arial Narrow"/>
                <a:sym typeface="Arial Narrow"/>
              </a:rPr>
              <a:t>2. Las diligencias preliminares forman parte de la investigación preparatoria, NO PODRAN REPETIRSE una vez formalizada la investigación, procede su ampliación si resultase indispensable y siempre que se advierta un grave defecto en su actuación o que deba completarse por la incorporación de nuevos elementos de convicción</a:t>
            </a:r>
            <a:r>
              <a:rPr b="1" i="0" lang="en-US" sz="2000" u="none">
                <a:solidFill>
                  <a:schemeClr val="lt1"/>
                </a:solidFill>
                <a:latin typeface="Arial Narrow"/>
                <a:ea typeface="Arial Narrow"/>
                <a:cs typeface="Arial Narrow"/>
                <a:sym typeface="Arial Narrow"/>
              </a:rPr>
              <a:t>.</a:t>
            </a:r>
            <a:endParaRPr/>
          </a:p>
          <a:p>
            <a:pPr indent="-215900" lvl="0" marL="342900" marR="0" rtl="0" algn="l">
              <a:spcBef>
                <a:spcPts val="1000"/>
              </a:spcBef>
              <a:spcAft>
                <a:spcPts val="0"/>
              </a:spcAft>
              <a:buClr>
                <a:schemeClr val="lt2"/>
              </a:buClr>
              <a:buSzPts val="2000"/>
              <a:buFont typeface="Arial"/>
              <a:buNone/>
            </a:pPr>
            <a:r>
              <a:t/>
            </a:r>
            <a:endParaRPr b="1" i="0" sz="2000" u="none">
              <a:solidFill>
                <a:schemeClr val="lt1"/>
              </a:solidFill>
              <a:latin typeface="Arial Narrow"/>
              <a:ea typeface="Arial Narrow"/>
              <a:cs typeface="Arial Narrow"/>
              <a:sym typeface="Arial Narrow"/>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1"/>
          <p:cNvSpPr txBox="1"/>
          <p:nvPr>
            <p:ph type="title"/>
          </p:nvPr>
        </p:nvSpPr>
        <p:spPr>
          <a:xfrm>
            <a:off x="609600" y="-26987"/>
            <a:ext cx="7924800" cy="8509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Font typeface="Arial Narrow"/>
              <a:buNone/>
            </a:pPr>
            <a:r>
              <a:rPr b="1" i="0" lang="en-US" sz="2800" u="none">
                <a:solidFill>
                  <a:schemeClr val="lt1"/>
                </a:solidFill>
                <a:latin typeface="Arial Narrow"/>
                <a:ea typeface="Arial Narrow"/>
                <a:cs typeface="Arial Narrow"/>
                <a:sym typeface="Arial Narrow"/>
              </a:rPr>
              <a:t>LA INVESTIGACION PREPARATORIA</a:t>
            </a:r>
            <a:endParaRPr/>
          </a:p>
        </p:txBody>
      </p:sp>
      <p:sp>
        <p:nvSpPr>
          <p:cNvPr id="200" name="Google Shape;200;p31"/>
          <p:cNvSpPr txBox="1"/>
          <p:nvPr>
            <p:ph idx="1" type="body"/>
          </p:nvPr>
        </p:nvSpPr>
        <p:spPr>
          <a:xfrm>
            <a:off x="250825" y="981075"/>
            <a:ext cx="8642350" cy="4421187"/>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80000"/>
              </a:lnSpc>
              <a:spcBef>
                <a:spcPts val="0"/>
              </a:spcBef>
              <a:spcAft>
                <a:spcPts val="0"/>
              </a:spcAft>
              <a:buClr>
                <a:schemeClr val="lt2"/>
              </a:buClr>
              <a:buSzPts val="4000"/>
              <a:buFont typeface="Arial"/>
              <a:buNone/>
            </a:pPr>
            <a:r>
              <a:rPr b="1" i="0" lang="en-US" sz="4000" u="none">
                <a:solidFill>
                  <a:schemeClr val="lt1"/>
                </a:solidFill>
                <a:latin typeface="Arial Narrow"/>
                <a:ea typeface="Arial Narrow"/>
                <a:cs typeface="Arial Narrow"/>
                <a:sym typeface="Arial Narrow"/>
              </a:rPr>
              <a:t>   DILIGENCIAS DE LA INVESTIGACIÓN PREPARATORIA</a:t>
            </a:r>
            <a:endParaRPr b="0" i="0" sz="4400" u="none">
              <a:solidFill>
                <a:schemeClr val="lt1"/>
              </a:solidFill>
              <a:latin typeface="Arial Narrow"/>
              <a:ea typeface="Arial Narrow"/>
              <a:cs typeface="Arial Narrow"/>
              <a:sym typeface="Arial Narrow"/>
            </a:endParaRPr>
          </a:p>
          <a:p>
            <a:pPr indent="-342900" lvl="0" marL="342900" marR="0" rtl="0" algn="just">
              <a:lnSpc>
                <a:spcPct val="80000"/>
              </a:lnSpc>
              <a:spcBef>
                <a:spcPts val="1240"/>
              </a:spcBef>
              <a:spcAft>
                <a:spcPts val="0"/>
              </a:spcAft>
              <a:buClr>
                <a:schemeClr val="lt2"/>
              </a:buClr>
              <a:buSzPts val="3200"/>
              <a:buFont typeface="Arial"/>
              <a:buNone/>
            </a:pPr>
            <a:r>
              <a:rPr b="1" i="0" lang="en-US" sz="3200" u="none">
                <a:solidFill>
                  <a:schemeClr val="lt1"/>
                </a:solidFill>
                <a:latin typeface="Arial Narrow"/>
                <a:ea typeface="Arial Narrow"/>
                <a:cs typeface="Arial Narrow"/>
                <a:sym typeface="Arial Narrow"/>
              </a:rPr>
              <a:t>3. El Fiscal puede:</a:t>
            </a:r>
            <a:endParaRPr/>
          </a:p>
          <a:p>
            <a:pPr indent="-342900" lvl="0" marL="342900" marR="0" rtl="0" algn="just">
              <a:lnSpc>
                <a:spcPct val="80000"/>
              </a:lnSpc>
              <a:spcBef>
                <a:spcPts val="1200"/>
              </a:spcBef>
              <a:spcAft>
                <a:spcPts val="0"/>
              </a:spcAft>
              <a:buClr>
                <a:schemeClr val="lt2"/>
              </a:buClr>
              <a:buSzPts val="3000"/>
              <a:buFont typeface="Arial"/>
              <a:buNone/>
            </a:pPr>
            <a:r>
              <a:rPr b="1" i="0" lang="en-US" sz="3000" u="none">
                <a:solidFill>
                  <a:schemeClr val="lt1"/>
                </a:solidFill>
                <a:latin typeface="Arial Narrow"/>
                <a:ea typeface="Arial Narrow"/>
                <a:cs typeface="Arial Narrow"/>
                <a:sym typeface="Arial Narrow"/>
              </a:rPr>
              <a:t>    a) Disponer la concurrencia del imputado, del agraviado y demás personas que se encuentren en posibilidad de informar sobre circunstancias útiles para la investigación. Estas personas están obligados a comparecer ante la Fiscalía, su inasistencia injustificada determinará su conducción compulsiva.</a:t>
            </a:r>
            <a:endParaRPr/>
          </a:p>
          <a:p>
            <a:pPr indent="-342900" lvl="0" marL="342900" marR="0" rtl="0" algn="just">
              <a:lnSpc>
                <a:spcPct val="80000"/>
              </a:lnSpc>
              <a:spcBef>
                <a:spcPts val="1200"/>
              </a:spcBef>
              <a:spcAft>
                <a:spcPts val="0"/>
              </a:spcAft>
              <a:buClr>
                <a:schemeClr val="lt2"/>
              </a:buClr>
              <a:buSzPts val="3000"/>
              <a:buFont typeface="Arial"/>
              <a:buNone/>
            </a:pPr>
            <a:r>
              <a:rPr b="1" i="0" lang="en-US" sz="3000" u="none">
                <a:solidFill>
                  <a:schemeClr val="lt1"/>
                </a:solidFill>
                <a:latin typeface="Arial Narrow"/>
                <a:ea typeface="Arial Narrow"/>
                <a:cs typeface="Arial Narrow"/>
                <a:sym typeface="Arial Narrow"/>
              </a:rPr>
              <a:t>    b) Exigir información de cualquier particular o funcionario público, emplazándolo según las circunstancias.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2"/>
          <p:cNvSpPr txBox="1"/>
          <p:nvPr>
            <p:ph type="title"/>
          </p:nvPr>
        </p:nvSpPr>
        <p:spPr>
          <a:xfrm>
            <a:off x="609600" y="-100012"/>
            <a:ext cx="7924800" cy="777875"/>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Font typeface="Arial Narrow"/>
              <a:buNone/>
            </a:pPr>
            <a:r>
              <a:rPr b="1" i="0" lang="en-US" sz="2800" u="none">
                <a:solidFill>
                  <a:schemeClr val="lt1"/>
                </a:solidFill>
                <a:latin typeface="Arial Narrow"/>
                <a:ea typeface="Arial Narrow"/>
                <a:cs typeface="Arial Narrow"/>
                <a:sym typeface="Arial Narrow"/>
              </a:rPr>
              <a:t>LA INVESTIGACION PREPARATORIA</a:t>
            </a:r>
            <a:endParaRPr/>
          </a:p>
        </p:txBody>
      </p:sp>
      <p:sp>
        <p:nvSpPr>
          <p:cNvPr id="206" name="Google Shape;206;p32"/>
          <p:cNvSpPr txBox="1"/>
          <p:nvPr>
            <p:ph idx="1" type="body"/>
          </p:nvPr>
        </p:nvSpPr>
        <p:spPr>
          <a:xfrm>
            <a:off x="250825" y="981075"/>
            <a:ext cx="8497887" cy="5472112"/>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90000"/>
              </a:lnSpc>
              <a:spcBef>
                <a:spcPts val="0"/>
              </a:spcBef>
              <a:spcAft>
                <a:spcPts val="0"/>
              </a:spcAft>
              <a:buClr>
                <a:schemeClr val="lt2"/>
              </a:buClr>
              <a:buSzPts val="3700"/>
              <a:buFont typeface="Arial"/>
              <a:buNone/>
            </a:pPr>
            <a:r>
              <a:rPr b="1" i="0" lang="en-US" sz="3700" u="none">
                <a:solidFill>
                  <a:schemeClr val="lt1"/>
                </a:solidFill>
                <a:latin typeface="Arial Narrow"/>
                <a:ea typeface="Arial Narrow"/>
                <a:cs typeface="Arial Narrow"/>
                <a:sym typeface="Arial Narrow"/>
              </a:rPr>
              <a:t>   DILIGENCIAS DE LA INVESTIGACIÓN PREPARATORIA</a:t>
            </a:r>
            <a:endParaRPr/>
          </a:p>
          <a:p>
            <a:pPr indent="-342900" lvl="0" marL="342900" marR="0" rtl="0" algn="just">
              <a:lnSpc>
                <a:spcPct val="90000"/>
              </a:lnSpc>
              <a:spcBef>
                <a:spcPts val="1160"/>
              </a:spcBef>
              <a:spcAft>
                <a:spcPts val="0"/>
              </a:spcAft>
              <a:buClr>
                <a:schemeClr val="lt2"/>
              </a:buClr>
              <a:buSzPts val="2300"/>
              <a:buFont typeface="Arial"/>
              <a:buNone/>
            </a:pPr>
            <a:r>
              <a:rPr b="0" i="0" lang="en-US" sz="2300" u="none">
                <a:solidFill>
                  <a:schemeClr val="lt1"/>
                </a:solidFill>
                <a:latin typeface="Arial Narrow"/>
                <a:ea typeface="Arial Narrow"/>
                <a:cs typeface="Arial Narrow"/>
                <a:sym typeface="Arial Narrow"/>
              </a:rPr>
              <a:t>4. </a:t>
            </a:r>
            <a:r>
              <a:rPr b="1" i="0" lang="en-US" sz="2800" u="none">
                <a:solidFill>
                  <a:schemeClr val="lt1"/>
                </a:solidFill>
                <a:latin typeface="Arial Narrow"/>
                <a:ea typeface="Arial Narrow"/>
                <a:cs typeface="Arial Narrow"/>
                <a:sym typeface="Arial Narrow"/>
              </a:rPr>
              <a:t>Durante la investigación, el imputado y los demás intervinientes podrán solicitar al Fiscal la realización de todas aquellas diligencias que consideren pertinentes y útiles para el esclarecimiento de los hechos. El Fiscal ordenará que se lleven a cabo aquellas que estimare CONDUCENTES.</a:t>
            </a:r>
            <a:endParaRPr/>
          </a:p>
          <a:p>
            <a:pPr indent="-342900" lvl="0" marL="342900" marR="0" rtl="0" algn="just">
              <a:lnSpc>
                <a:spcPct val="90000"/>
              </a:lnSpc>
              <a:spcBef>
                <a:spcPts val="1160"/>
              </a:spcBef>
              <a:spcAft>
                <a:spcPts val="0"/>
              </a:spcAft>
              <a:buClr>
                <a:schemeClr val="lt2"/>
              </a:buClr>
              <a:buSzPts val="2800"/>
              <a:buFont typeface="Arial"/>
              <a:buNone/>
            </a:pPr>
            <a:r>
              <a:rPr b="1" i="0" lang="en-US" sz="2800" u="none">
                <a:solidFill>
                  <a:schemeClr val="lt1"/>
                </a:solidFill>
                <a:latin typeface="Arial Narrow"/>
                <a:ea typeface="Arial Narrow"/>
                <a:cs typeface="Arial Narrow"/>
                <a:sym typeface="Arial Narrow"/>
              </a:rPr>
              <a:t>5. Si el Fiscal rechazare la solicitud, instará al Juez de la Inv. Preparatoria a fin de obtener un pronunciamiento judicial sobre la procedencia de la diligencia solicitada – TUTELA DE DERECHO.</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3"/>
          <p:cNvSpPr txBox="1"/>
          <p:nvPr>
            <p:ph type="title"/>
          </p:nvPr>
        </p:nvSpPr>
        <p:spPr>
          <a:xfrm>
            <a:off x="609600" y="-242887"/>
            <a:ext cx="7924800" cy="777875"/>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Font typeface="Arial Narrow"/>
              <a:buNone/>
            </a:pPr>
            <a:r>
              <a:rPr b="1" i="0" lang="en-US" sz="2800" u="none">
                <a:solidFill>
                  <a:schemeClr val="lt1"/>
                </a:solidFill>
                <a:latin typeface="Arial Narrow"/>
                <a:ea typeface="Arial Narrow"/>
                <a:cs typeface="Arial Narrow"/>
                <a:sym typeface="Arial Narrow"/>
              </a:rPr>
              <a:t>LA INVESTIGACION PREPARATORIA</a:t>
            </a:r>
            <a:endParaRPr/>
          </a:p>
        </p:txBody>
      </p:sp>
      <p:sp>
        <p:nvSpPr>
          <p:cNvPr id="212" name="Google Shape;212;p33"/>
          <p:cNvSpPr txBox="1"/>
          <p:nvPr>
            <p:ph idx="1" type="body"/>
          </p:nvPr>
        </p:nvSpPr>
        <p:spPr>
          <a:xfrm>
            <a:off x="107950" y="476250"/>
            <a:ext cx="8785225" cy="5184775"/>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90000"/>
              </a:lnSpc>
              <a:spcBef>
                <a:spcPts val="0"/>
              </a:spcBef>
              <a:spcAft>
                <a:spcPts val="0"/>
              </a:spcAft>
              <a:buClr>
                <a:schemeClr val="lt2"/>
              </a:buClr>
              <a:buSzPts val="4000"/>
              <a:buFont typeface="Arial"/>
              <a:buNone/>
            </a:pPr>
            <a:r>
              <a:rPr b="1" i="0" lang="en-US" sz="4000" u="none">
                <a:solidFill>
                  <a:schemeClr val="lt1"/>
                </a:solidFill>
                <a:latin typeface="Arial Narrow"/>
                <a:ea typeface="Arial Narrow"/>
                <a:cs typeface="Arial Narrow"/>
                <a:sym typeface="Arial Narrow"/>
              </a:rPr>
              <a:t>ACTOS DE INVESTIGACION</a:t>
            </a:r>
            <a:r>
              <a:rPr b="0" i="0" lang="en-US" sz="4000" u="none">
                <a:solidFill>
                  <a:schemeClr val="lt1"/>
                </a:solidFill>
                <a:latin typeface="Arial Narrow"/>
                <a:ea typeface="Arial Narrow"/>
                <a:cs typeface="Arial Narrow"/>
                <a:sym typeface="Arial Narrow"/>
              </a:rPr>
              <a:t>: </a:t>
            </a:r>
            <a:endParaRPr/>
          </a:p>
          <a:p>
            <a:pPr indent="-342900" lvl="0" marL="342900" marR="0" rtl="0" algn="just">
              <a:lnSpc>
                <a:spcPct val="92857"/>
              </a:lnSpc>
              <a:spcBef>
                <a:spcPts val="600"/>
              </a:spcBef>
              <a:spcAft>
                <a:spcPts val="0"/>
              </a:spcAft>
              <a:buClr>
                <a:schemeClr val="lt2"/>
              </a:buClr>
              <a:buSzPts val="2400"/>
              <a:buFont typeface="Arial"/>
              <a:buNone/>
            </a:pPr>
            <a:r>
              <a:rPr b="1" i="0" lang="en-US" sz="2400" u="none">
                <a:solidFill>
                  <a:schemeClr val="lt1"/>
                </a:solidFill>
                <a:latin typeface="Arial Narrow"/>
                <a:ea typeface="Arial Narrow"/>
                <a:cs typeface="Arial Narrow"/>
                <a:sym typeface="Arial Narrow"/>
              </a:rPr>
              <a:t>    </a:t>
            </a:r>
            <a:r>
              <a:rPr b="1" i="0" lang="en-US" sz="2800" u="none">
                <a:solidFill>
                  <a:schemeClr val="lt1"/>
                </a:solidFill>
                <a:latin typeface="Arial Narrow"/>
                <a:ea typeface="Arial Narrow"/>
                <a:cs typeface="Arial Narrow"/>
                <a:sym typeface="Arial Narrow"/>
              </a:rPr>
              <a:t>Testimonios Art. 162.</a:t>
            </a:r>
            <a:endParaRPr/>
          </a:p>
          <a:p>
            <a:pPr indent="-342900" lvl="0" marL="342900" marR="0" rtl="0" algn="just">
              <a:lnSpc>
                <a:spcPct val="92857"/>
              </a:lnSpc>
              <a:spcBef>
                <a:spcPts val="0"/>
              </a:spcBef>
              <a:spcAft>
                <a:spcPts val="0"/>
              </a:spcAft>
              <a:buClr>
                <a:schemeClr val="lt2"/>
              </a:buClr>
              <a:buSzPts val="2800"/>
              <a:buFont typeface="Arial"/>
              <a:buNone/>
            </a:pPr>
            <a:r>
              <a:rPr b="1" i="0" lang="en-US" sz="2800" u="none">
                <a:solidFill>
                  <a:schemeClr val="lt1"/>
                </a:solidFill>
                <a:latin typeface="Arial Narrow"/>
                <a:ea typeface="Arial Narrow"/>
                <a:cs typeface="Arial Narrow"/>
                <a:sym typeface="Arial Narrow"/>
              </a:rPr>
              <a:t> 		Pericias Art. 172.</a:t>
            </a:r>
            <a:endParaRPr/>
          </a:p>
          <a:p>
            <a:pPr indent="-342900" lvl="0" marL="342900" marR="0" rtl="0" algn="just">
              <a:lnSpc>
                <a:spcPct val="92857"/>
              </a:lnSpc>
              <a:spcBef>
                <a:spcPts val="0"/>
              </a:spcBef>
              <a:spcAft>
                <a:spcPts val="0"/>
              </a:spcAft>
              <a:buClr>
                <a:schemeClr val="lt2"/>
              </a:buClr>
              <a:buSzPts val="2800"/>
              <a:buFont typeface="Arial"/>
              <a:buNone/>
            </a:pPr>
            <a:r>
              <a:rPr b="1" i="0" lang="en-US" sz="2800" u="none">
                <a:solidFill>
                  <a:schemeClr val="lt1"/>
                </a:solidFill>
                <a:latin typeface="Arial Narrow"/>
                <a:ea typeface="Arial Narrow"/>
                <a:cs typeface="Arial Narrow"/>
                <a:sym typeface="Arial Narrow"/>
              </a:rPr>
              <a:t>		Careo Art. 182.</a:t>
            </a:r>
            <a:endParaRPr/>
          </a:p>
          <a:p>
            <a:pPr indent="-342900" lvl="0" marL="342900" marR="0" rtl="0" algn="just">
              <a:lnSpc>
                <a:spcPct val="92857"/>
              </a:lnSpc>
              <a:spcBef>
                <a:spcPts val="0"/>
              </a:spcBef>
              <a:spcAft>
                <a:spcPts val="0"/>
              </a:spcAft>
              <a:buClr>
                <a:schemeClr val="lt2"/>
              </a:buClr>
              <a:buSzPts val="2800"/>
              <a:buFont typeface="Arial"/>
              <a:buNone/>
            </a:pPr>
            <a:r>
              <a:rPr b="1" i="0" lang="en-US" sz="2800" u="none">
                <a:solidFill>
                  <a:schemeClr val="lt1"/>
                </a:solidFill>
                <a:latin typeface="Arial Narrow"/>
                <a:ea typeface="Arial Narrow"/>
                <a:cs typeface="Arial Narrow"/>
                <a:sym typeface="Arial Narrow"/>
              </a:rPr>
              <a:t>		Documentos Art.184.</a:t>
            </a:r>
            <a:endParaRPr/>
          </a:p>
          <a:p>
            <a:pPr indent="-342900" lvl="0" marL="342900" marR="0" rtl="0" algn="just">
              <a:lnSpc>
                <a:spcPct val="92857"/>
              </a:lnSpc>
              <a:spcBef>
                <a:spcPts val="0"/>
              </a:spcBef>
              <a:spcAft>
                <a:spcPts val="0"/>
              </a:spcAft>
              <a:buClr>
                <a:schemeClr val="lt2"/>
              </a:buClr>
              <a:buSzPts val="2800"/>
              <a:buFont typeface="Arial"/>
              <a:buNone/>
            </a:pPr>
            <a:r>
              <a:rPr b="1" i="0" lang="en-US" sz="2800" u="none">
                <a:solidFill>
                  <a:schemeClr val="lt1"/>
                </a:solidFill>
                <a:latin typeface="Arial Narrow"/>
                <a:ea typeface="Arial Narrow"/>
                <a:cs typeface="Arial Narrow"/>
                <a:sym typeface="Arial Narrow"/>
              </a:rPr>
              <a:t>		Reconocimiento Art. 189.</a:t>
            </a:r>
            <a:endParaRPr/>
          </a:p>
          <a:p>
            <a:pPr indent="-342900" lvl="0" marL="342900" marR="0" rtl="0" algn="just">
              <a:lnSpc>
                <a:spcPct val="92857"/>
              </a:lnSpc>
              <a:spcBef>
                <a:spcPts val="0"/>
              </a:spcBef>
              <a:spcAft>
                <a:spcPts val="0"/>
              </a:spcAft>
              <a:buClr>
                <a:schemeClr val="lt2"/>
              </a:buClr>
              <a:buSzPts val="2800"/>
              <a:buFont typeface="Arial"/>
              <a:buNone/>
            </a:pPr>
            <a:r>
              <a:rPr b="1" i="0" lang="en-US" sz="2800" u="none">
                <a:solidFill>
                  <a:schemeClr val="lt1"/>
                </a:solidFill>
                <a:latin typeface="Arial Narrow"/>
                <a:ea typeface="Arial Narrow"/>
                <a:cs typeface="Arial Narrow"/>
                <a:sym typeface="Arial Narrow"/>
              </a:rPr>
              <a:t>		Inspección y reconstrucción Art. 192.</a:t>
            </a:r>
            <a:endParaRPr/>
          </a:p>
          <a:p>
            <a:pPr indent="-342900" lvl="0" marL="342900" marR="0" rtl="0" algn="just">
              <a:lnSpc>
                <a:spcPct val="92857"/>
              </a:lnSpc>
              <a:spcBef>
                <a:spcPts val="0"/>
              </a:spcBef>
              <a:spcAft>
                <a:spcPts val="0"/>
              </a:spcAft>
              <a:buClr>
                <a:schemeClr val="lt2"/>
              </a:buClr>
              <a:buSzPts val="2800"/>
              <a:buFont typeface="Arial"/>
              <a:buNone/>
            </a:pPr>
            <a:r>
              <a:rPr b="1" i="0" lang="en-US" sz="2800" u="none">
                <a:solidFill>
                  <a:schemeClr val="lt1"/>
                </a:solidFill>
                <a:latin typeface="Arial Narrow"/>
                <a:ea typeface="Arial Narrow"/>
                <a:cs typeface="Arial Narrow"/>
                <a:sym typeface="Arial Narrow"/>
              </a:rPr>
              <a:t>		Allanamiento (capturas, localización de bienes). Art. 214.</a:t>
            </a:r>
            <a:endParaRPr/>
          </a:p>
          <a:p>
            <a:pPr indent="-342900" lvl="0" marL="342900" marR="0" rtl="0" algn="just">
              <a:lnSpc>
                <a:spcPct val="92857"/>
              </a:lnSpc>
              <a:spcBef>
                <a:spcPts val="0"/>
              </a:spcBef>
              <a:spcAft>
                <a:spcPts val="0"/>
              </a:spcAft>
              <a:buClr>
                <a:schemeClr val="lt2"/>
              </a:buClr>
              <a:buSzPts val="2800"/>
              <a:buFont typeface="Arial"/>
              <a:buNone/>
            </a:pPr>
            <a:r>
              <a:rPr b="1" i="0" lang="en-US" sz="2800" u="none">
                <a:solidFill>
                  <a:schemeClr val="lt1"/>
                </a:solidFill>
                <a:latin typeface="Arial Narrow"/>
                <a:ea typeface="Arial Narrow"/>
                <a:cs typeface="Arial Narrow"/>
                <a:sym typeface="Arial Narrow"/>
              </a:rPr>
              <a:t>		Exhibición de bienes privados</a:t>
            </a:r>
            <a:r>
              <a:rPr b="1" i="0" lang="en-US" sz="2800" u="none">
                <a:solidFill>
                  <a:srgbClr val="F8A500"/>
                </a:solidFill>
                <a:latin typeface="Arial Narrow"/>
                <a:ea typeface="Arial Narrow"/>
                <a:cs typeface="Arial Narrow"/>
                <a:sym typeface="Arial Narrow"/>
              </a:rPr>
              <a:t> </a:t>
            </a:r>
            <a:r>
              <a:rPr b="1" i="0" lang="en-US" sz="2800" u="none">
                <a:solidFill>
                  <a:schemeClr val="lt1"/>
                </a:solidFill>
                <a:latin typeface="Arial Narrow"/>
                <a:ea typeface="Arial Narrow"/>
                <a:cs typeface="Arial Narrow"/>
                <a:sym typeface="Arial Narrow"/>
              </a:rPr>
              <a:t>Art. 218.</a:t>
            </a:r>
            <a:endParaRPr/>
          </a:p>
          <a:p>
            <a:pPr indent="-342900" lvl="0" marL="342900" marR="0" rtl="0" algn="just">
              <a:lnSpc>
                <a:spcPct val="92857"/>
              </a:lnSpc>
              <a:spcBef>
                <a:spcPts val="0"/>
              </a:spcBef>
              <a:spcAft>
                <a:spcPts val="0"/>
              </a:spcAft>
              <a:buClr>
                <a:schemeClr val="lt2"/>
              </a:buClr>
              <a:buSzPts val="2800"/>
              <a:buFont typeface="Arial"/>
              <a:buNone/>
            </a:pPr>
            <a:r>
              <a:rPr b="1" i="0" lang="en-US" sz="2800" u="none">
                <a:solidFill>
                  <a:schemeClr val="lt1"/>
                </a:solidFill>
                <a:latin typeface="Arial Narrow"/>
                <a:ea typeface="Arial Narrow"/>
                <a:cs typeface="Arial Narrow"/>
                <a:sym typeface="Arial Narrow"/>
              </a:rPr>
              <a:t>    Interceptación e incautación postal (Cartas, pliegos, valores, telegramas) Art. 226.</a:t>
            </a:r>
            <a:endParaRPr/>
          </a:p>
          <a:p>
            <a:pPr indent="-342900" lvl="0" marL="342900" marR="0" rtl="0" algn="just">
              <a:lnSpc>
                <a:spcPct val="92857"/>
              </a:lnSpc>
              <a:spcBef>
                <a:spcPts val="0"/>
              </a:spcBef>
              <a:spcAft>
                <a:spcPts val="0"/>
              </a:spcAft>
              <a:buClr>
                <a:schemeClr val="lt2"/>
              </a:buClr>
              <a:buSzPts val="2800"/>
              <a:buFont typeface="Arial"/>
              <a:buNone/>
            </a:pPr>
            <a:r>
              <a:rPr b="1" i="0" lang="en-US" sz="2800" u="none">
                <a:solidFill>
                  <a:schemeClr val="lt1"/>
                </a:solidFill>
                <a:latin typeface="Arial Narrow"/>
                <a:ea typeface="Arial Narrow"/>
                <a:cs typeface="Arial Narrow"/>
                <a:sym typeface="Arial Narrow"/>
              </a:rPr>
              <a:t>		Intervención de comunicaciones y telecomunicaciones (radiales telefónicos y otras) Art. 230.</a:t>
            </a:r>
            <a:endParaRPr/>
          </a:p>
          <a:p>
            <a:pPr indent="-342900" lvl="0" marL="342900" marR="0" rtl="0" algn="just">
              <a:lnSpc>
                <a:spcPct val="92857"/>
              </a:lnSpc>
              <a:spcBef>
                <a:spcPts val="0"/>
              </a:spcBef>
              <a:spcAft>
                <a:spcPts val="0"/>
              </a:spcAft>
              <a:buClr>
                <a:schemeClr val="lt2"/>
              </a:buClr>
              <a:buSzPts val="2800"/>
              <a:buFont typeface="Arial"/>
              <a:buNone/>
            </a:pPr>
            <a:r>
              <a:rPr b="1" i="0" lang="en-US" sz="2800" u="none">
                <a:solidFill>
                  <a:schemeClr val="lt1"/>
                </a:solidFill>
                <a:latin typeface="Arial Narrow"/>
                <a:ea typeface="Arial Narrow"/>
                <a:cs typeface="Arial Narrow"/>
                <a:sym typeface="Arial Narrow"/>
              </a:rPr>
              <a:t>		Incautación de documentos privados, documentos contables y administrativos. Art. 232 y 234.</a:t>
            </a:r>
            <a:endParaRPr/>
          </a:p>
          <a:p>
            <a:pPr indent="-342900" lvl="0" marL="342900" marR="0" rtl="0" algn="just">
              <a:lnSpc>
                <a:spcPct val="92857"/>
              </a:lnSpc>
              <a:spcBef>
                <a:spcPts val="0"/>
              </a:spcBef>
              <a:spcAft>
                <a:spcPts val="0"/>
              </a:spcAft>
              <a:buClr>
                <a:schemeClr val="lt2"/>
              </a:buClr>
              <a:buSzPts val="2800"/>
              <a:buFont typeface="Arial"/>
              <a:buNone/>
            </a:pPr>
            <a:r>
              <a:rPr b="1" i="0" lang="en-US" sz="2800" u="none">
                <a:solidFill>
                  <a:schemeClr val="lt1"/>
                </a:solidFill>
                <a:latin typeface="Arial Narrow"/>
                <a:ea typeface="Arial Narrow"/>
                <a:cs typeface="Arial Narrow"/>
                <a:sym typeface="Arial Narrow"/>
              </a:rPr>
              <a:t>		Levantamiento de secreto bancario y reserva tributaria. Art. 235</a:t>
            </a:r>
            <a:endParaRPr/>
          </a:p>
          <a:p>
            <a:pPr indent="-342900" lvl="0" marL="342900" marR="0" rtl="0" algn="just">
              <a:lnSpc>
                <a:spcPct val="92857"/>
              </a:lnSpc>
              <a:spcBef>
                <a:spcPts val="0"/>
              </a:spcBef>
              <a:spcAft>
                <a:spcPts val="0"/>
              </a:spcAft>
              <a:buClr>
                <a:schemeClr val="lt2"/>
              </a:buClr>
              <a:buSzPts val="2800"/>
              <a:buFont typeface="Arial"/>
              <a:buNone/>
            </a:pPr>
            <a:r>
              <a:rPr b="1" i="0" lang="en-US" sz="2800" u="none">
                <a:solidFill>
                  <a:schemeClr val="lt1"/>
                </a:solidFill>
                <a:latin typeface="Arial Narrow"/>
                <a:ea typeface="Arial Narrow"/>
                <a:cs typeface="Arial Narrow"/>
                <a:sym typeface="Arial Narrow"/>
              </a:rPr>
              <a:t>		Vigilancia temporal de local. Art. 237.</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4"/>
          <p:cNvSpPr txBox="1"/>
          <p:nvPr>
            <p:ph type="title"/>
          </p:nvPr>
        </p:nvSpPr>
        <p:spPr>
          <a:xfrm>
            <a:off x="609600" y="-26987"/>
            <a:ext cx="7924800" cy="8509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Font typeface="Arial Narrow"/>
              <a:buNone/>
            </a:pPr>
            <a:r>
              <a:rPr b="1" i="0" lang="en-US" sz="2800" u="none">
                <a:solidFill>
                  <a:schemeClr val="lt1"/>
                </a:solidFill>
                <a:latin typeface="Arial Narrow"/>
                <a:ea typeface="Arial Narrow"/>
                <a:cs typeface="Arial Narrow"/>
                <a:sym typeface="Arial Narrow"/>
              </a:rPr>
              <a:t>LA INVESTIGACION PREPARATORIA</a:t>
            </a:r>
            <a:endParaRPr/>
          </a:p>
        </p:txBody>
      </p:sp>
      <p:sp>
        <p:nvSpPr>
          <p:cNvPr id="218" name="Google Shape;218;p34"/>
          <p:cNvSpPr txBox="1"/>
          <p:nvPr>
            <p:ph idx="1" type="body"/>
          </p:nvPr>
        </p:nvSpPr>
        <p:spPr>
          <a:xfrm>
            <a:off x="179387" y="1168400"/>
            <a:ext cx="8785225" cy="4421187"/>
          </a:xfrm>
          <a:prstGeom prst="rect">
            <a:avLst/>
          </a:prstGeom>
          <a:noFill/>
          <a:ln>
            <a:noFill/>
          </a:ln>
        </p:spPr>
        <p:txBody>
          <a:bodyPr anchorCtr="0" anchor="t" bIns="45700" lIns="91425" spcFirstLastPara="1" rIns="91425" wrap="square" tIns="45700">
            <a:noAutofit/>
          </a:bodyPr>
          <a:lstStyle/>
          <a:p>
            <a:pPr indent="-609600" lvl="0" marL="609600" marR="0" rtl="0" algn="just">
              <a:lnSpc>
                <a:spcPct val="90000"/>
              </a:lnSpc>
              <a:spcBef>
                <a:spcPts val="0"/>
              </a:spcBef>
              <a:spcAft>
                <a:spcPts val="0"/>
              </a:spcAft>
              <a:buClr>
                <a:schemeClr val="lt2"/>
              </a:buClr>
              <a:buSzPts val="3600"/>
              <a:buFont typeface="Arial"/>
              <a:buNone/>
            </a:pPr>
            <a:r>
              <a:rPr b="1" i="0" lang="en-US" sz="3600" u="none">
                <a:solidFill>
                  <a:schemeClr val="lt1"/>
                </a:solidFill>
                <a:latin typeface="Arial Narrow"/>
                <a:ea typeface="Arial Narrow"/>
                <a:cs typeface="Arial Narrow"/>
                <a:sym typeface="Arial Narrow"/>
              </a:rPr>
              <a:t>CONDICIONES DE LAS ACTUACIONES</a:t>
            </a:r>
            <a:endParaRPr/>
          </a:p>
          <a:p>
            <a:pPr indent="-609600" lvl="0" marL="609600" marR="0" rtl="0" algn="just">
              <a:lnSpc>
                <a:spcPct val="90000"/>
              </a:lnSpc>
              <a:spcBef>
                <a:spcPts val="1240"/>
              </a:spcBef>
              <a:spcAft>
                <a:spcPts val="0"/>
              </a:spcAft>
              <a:buClr>
                <a:schemeClr val="lt2"/>
              </a:buClr>
              <a:buSzPts val="3200"/>
              <a:buFont typeface="Arial"/>
              <a:buAutoNum type="arabicPeriod"/>
            </a:pPr>
            <a:r>
              <a:rPr b="1" i="0" lang="en-US" sz="3200" u="none">
                <a:solidFill>
                  <a:schemeClr val="lt1"/>
                </a:solidFill>
                <a:latin typeface="Arial Narrow"/>
                <a:ea typeface="Arial Narrow"/>
                <a:cs typeface="Arial Narrow"/>
                <a:sym typeface="Arial Narrow"/>
              </a:rPr>
              <a:t>El Fiscal podrá permitir la presencia de los sujetos procesales en las diligencias que deba realizar, salvo las excepciones previstas en la Ley. </a:t>
            </a:r>
            <a:endParaRPr/>
          </a:p>
          <a:p>
            <a:pPr indent="-609600" lvl="0" marL="609600" marR="0" rtl="0" algn="just">
              <a:lnSpc>
                <a:spcPct val="90000"/>
              </a:lnSpc>
              <a:spcBef>
                <a:spcPts val="760"/>
              </a:spcBef>
              <a:spcAft>
                <a:spcPts val="0"/>
              </a:spcAft>
              <a:buClr>
                <a:schemeClr val="lt2"/>
              </a:buClr>
              <a:buSzPts val="800"/>
              <a:buFont typeface="Arial"/>
              <a:buNone/>
            </a:pPr>
            <a:r>
              <a:t/>
            </a:r>
            <a:endParaRPr b="1" i="0" sz="800" u="none">
              <a:solidFill>
                <a:schemeClr val="lt1"/>
              </a:solidFill>
              <a:latin typeface="Arial Narrow"/>
              <a:ea typeface="Arial Narrow"/>
              <a:cs typeface="Arial Narrow"/>
              <a:sym typeface="Arial Narrow"/>
            </a:endParaRPr>
          </a:p>
          <a:p>
            <a:pPr indent="-609600" lvl="0" marL="609600" marR="0" rtl="0" algn="just">
              <a:lnSpc>
                <a:spcPct val="90000"/>
              </a:lnSpc>
              <a:spcBef>
                <a:spcPts val="1240"/>
              </a:spcBef>
              <a:spcAft>
                <a:spcPts val="0"/>
              </a:spcAft>
              <a:buClr>
                <a:schemeClr val="lt2"/>
              </a:buClr>
              <a:buSzPts val="3200"/>
              <a:buFont typeface="Arial"/>
              <a:buNone/>
            </a:pPr>
            <a:r>
              <a:rPr b="1" i="0" lang="en-US" sz="3200" u="none">
                <a:solidFill>
                  <a:schemeClr val="lt1"/>
                </a:solidFill>
                <a:latin typeface="Arial Narrow"/>
                <a:ea typeface="Arial Narrow"/>
                <a:cs typeface="Arial Narrow"/>
                <a:sym typeface="Arial Narrow"/>
              </a:rPr>
              <a:t>       La participación de los sujetos estará en función de su utilidad para el esclarecimiento de los hechos, que no ocasione perjuicio al éxito de la investigación o que NO impida una pronta realización de la actuación.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7"/>
          <p:cNvSpPr txBox="1"/>
          <p:nvPr>
            <p:ph type="title"/>
          </p:nvPr>
        </p:nvSpPr>
        <p:spPr>
          <a:xfrm>
            <a:off x="395287" y="115887"/>
            <a:ext cx="8497887" cy="8509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3600"/>
              <a:buFont typeface="Arial Narrow"/>
              <a:buNone/>
            </a:pPr>
            <a:r>
              <a:rPr b="1" i="0" lang="en-US" sz="3600" u="none">
                <a:solidFill>
                  <a:schemeClr val="lt1"/>
                </a:solidFill>
                <a:latin typeface="Arial Narrow"/>
                <a:ea typeface="Arial Narrow"/>
                <a:cs typeface="Arial Narrow"/>
                <a:sym typeface="Arial Narrow"/>
              </a:rPr>
              <a:t>LA INVESTIGACION PREPARATORIA</a:t>
            </a:r>
            <a:endParaRPr/>
          </a:p>
        </p:txBody>
      </p:sp>
      <p:sp>
        <p:nvSpPr>
          <p:cNvPr id="116" name="Google Shape;116;p17"/>
          <p:cNvSpPr txBox="1"/>
          <p:nvPr>
            <p:ph idx="1" type="body"/>
          </p:nvPr>
        </p:nvSpPr>
        <p:spPr>
          <a:xfrm>
            <a:off x="144462" y="1600200"/>
            <a:ext cx="8891587" cy="4637087"/>
          </a:xfrm>
          <a:prstGeom prst="rect">
            <a:avLst/>
          </a:prstGeom>
          <a:noFill/>
          <a:ln>
            <a:noFill/>
          </a:ln>
        </p:spPr>
        <p:txBody>
          <a:bodyPr anchorCtr="0" anchor="t" bIns="45700" lIns="91425" spcFirstLastPara="1" rIns="91425" wrap="square" tIns="45700">
            <a:noAutofit/>
          </a:bodyPr>
          <a:lstStyle/>
          <a:p>
            <a:pPr indent="-609600" lvl="0" marL="609600" marR="0" rtl="0" algn="l">
              <a:lnSpc>
                <a:spcPct val="90000"/>
              </a:lnSpc>
              <a:spcBef>
                <a:spcPts val="0"/>
              </a:spcBef>
              <a:spcAft>
                <a:spcPts val="0"/>
              </a:spcAft>
              <a:buClr>
                <a:schemeClr val="lt2"/>
              </a:buClr>
              <a:buSzPts val="3200"/>
              <a:buFont typeface="Arial"/>
              <a:buNone/>
            </a:pPr>
            <a:r>
              <a:rPr b="1" i="0" lang="en-US" sz="3200" u="none" cap="none" strike="noStrike">
                <a:solidFill>
                  <a:schemeClr val="lt1"/>
                </a:solidFill>
                <a:latin typeface="Arial Narrow"/>
                <a:ea typeface="Arial Narrow"/>
                <a:cs typeface="Arial Narrow"/>
                <a:sym typeface="Arial Narrow"/>
              </a:rPr>
              <a:t>Antecedentes</a:t>
            </a:r>
            <a:endParaRPr/>
          </a:p>
          <a:p>
            <a:pPr indent="-609600" lvl="0" marL="609600" marR="0" rtl="0" algn="l">
              <a:lnSpc>
                <a:spcPct val="90000"/>
              </a:lnSpc>
              <a:spcBef>
                <a:spcPts val="1200"/>
              </a:spcBef>
              <a:spcAft>
                <a:spcPts val="0"/>
              </a:spcAft>
              <a:buClr>
                <a:schemeClr val="lt2"/>
              </a:buClr>
              <a:buSzPts val="3000"/>
              <a:buFont typeface="Arial"/>
              <a:buNone/>
            </a:pPr>
            <a:r>
              <a:rPr b="1" i="0" lang="en-US" sz="3000" u="none" cap="none" strike="noStrike">
                <a:solidFill>
                  <a:schemeClr val="lt1"/>
                </a:solidFill>
                <a:latin typeface="Arial Narrow"/>
                <a:ea typeface="Arial Narrow"/>
                <a:cs typeface="Arial Narrow"/>
                <a:sym typeface="Arial Narrow"/>
              </a:rPr>
              <a:t>       En nuestro sistema procesal no existe antecedentes respecto de esta etapa procesal</a:t>
            </a:r>
            <a:r>
              <a:rPr b="0" i="0" lang="en-US" sz="3000" u="none" cap="none" strike="noStrike">
                <a:solidFill>
                  <a:schemeClr val="lt1"/>
                </a:solidFill>
                <a:latin typeface="Arial Narrow"/>
                <a:ea typeface="Arial Narrow"/>
                <a:cs typeface="Arial Narrow"/>
                <a:sym typeface="Arial Narrow"/>
              </a:rPr>
              <a:t>.</a:t>
            </a:r>
            <a:endParaRPr/>
          </a:p>
          <a:p>
            <a:pPr indent="-609600" lvl="0" marL="609600" marR="0" rtl="0" algn="l">
              <a:lnSpc>
                <a:spcPct val="90000"/>
              </a:lnSpc>
              <a:spcBef>
                <a:spcPts val="800"/>
              </a:spcBef>
              <a:spcAft>
                <a:spcPts val="0"/>
              </a:spcAft>
              <a:buClr>
                <a:schemeClr val="lt2"/>
              </a:buClr>
              <a:buSzPts val="1000"/>
              <a:buFont typeface="Arial"/>
              <a:buNone/>
            </a:pPr>
            <a:r>
              <a:t/>
            </a:r>
            <a:endParaRPr b="0" i="0" sz="1000" u="none" cap="none" strike="noStrike">
              <a:solidFill>
                <a:schemeClr val="lt1"/>
              </a:solidFill>
              <a:latin typeface="Arial Narrow"/>
              <a:ea typeface="Arial Narrow"/>
              <a:cs typeface="Arial Narrow"/>
              <a:sym typeface="Arial Narrow"/>
            </a:endParaRPr>
          </a:p>
          <a:p>
            <a:pPr indent="-609600" lvl="0" marL="609600" marR="0" rtl="0" algn="l">
              <a:lnSpc>
                <a:spcPct val="90000"/>
              </a:lnSpc>
              <a:spcBef>
                <a:spcPts val="1240"/>
              </a:spcBef>
              <a:spcAft>
                <a:spcPts val="0"/>
              </a:spcAft>
              <a:buClr>
                <a:schemeClr val="lt2"/>
              </a:buClr>
              <a:buSzPts val="3200"/>
              <a:buFont typeface="Arial"/>
              <a:buNone/>
            </a:pPr>
            <a:r>
              <a:rPr b="1" i="0" lang="en-US" sz="3200" u="none" cap="none" strike="noStrike">
                <a:solidFill>
                  <a:schemeClr val="lt1"/>
                </a:solidFill>
                <a:latin typeface="Arial Narrow"/>
                <a:ea typeface="Arial Narrow"/>
                <a:cs typeface="Arial Narrow"/>
                <a:sym typeface="Arial Narrow"/>
              </a:rPr>
              <a:t>Estructura del nuevo proceso penal </a:t>
            </a:r>
            <a:endParaRPr/>
          </a:p>
          <a:p>
            <a:pPr indent="-609600" lvl="0" marL="609600" marR="0" rtl="0" algn="l">
              <a:lnSpc>
                <a:spcPct val="90000"/>
              </a:lnSpc>
              <a:spcBef>
                <a:spcPts val="1200"/>
              </a:spcBef>
              <a:spcAft>
                <a:spcPts val="0"/>
              </a:spcAft>
              <a:buClr>
                <a:schemeClr val="lt2"/>
              </a:buClr>
              <a:buSzPts val="3000"/>
              <a:buFont typeface="Arial"/>
              <a:buAutoNum type="arabicPeriod"/>
            </a:pPr>
            <a:r>
              <a:rPr b="1" i="0" lang="en-US" sz="3000" u="none" cap="none" strike="noStrike">
                <a:solidFill>
                  <a:schemeClr val="lt1"/>
                </a:solidFill>
                <a:latin typeface="Arial Narrow"/>
                <a:ea typeface="Arial Narrow"/>
                <a:cs typeface="Arial Narrow"/>
                <a:sym typeface="Arial Narrow"/>
              </a:rPr>
              <a:t>La investigación preparatoria</a:t>
            </a:r>
            <a:endParaRPr/>
          </a:p>
          <a:p>
            <a:pPr indent="-609600" lvl="0" marL="609600" marR="0" rtl="0" algn="l">
              <a:lnSpc>
                <a:spcPct val="90000"/>
              </a:lnSpc>
              <a:spcBef>
                <a:spcPts val="1200"/>
              </a:spcBef>
              <a:spcAft>
                <a:spcPts val="0"/>
              </a:spcAft>
              <a:buClr>
                <a:schemeClr val="lt2"/>
              </a:buClr>
              <a:buSzPts val="3000"/>
              <a:buFont typeface="Arial"/>
              <a:buAutoNum type="arabicPeriod"/>
            </a:pPr>
            <a:r>
              <a:rPr b="1" i="0" lang="en-US" sz="3000" u="none" cap="none" strike="noStrike">
                <a:solidFill>
                  <a:schemeClr val="lt1"/>
                </a:solidFill>
                <a:latin typeface="Arial Narrow"/>
                <a:ea typeface="Arial Narrow"/>
                <a:cs typeface="Arial Narrow"/>
                <a:sym typeface="Arial Narrow"/>
              </a:rPr>
              <a:t>La etapa intermedia</a:t>
            </a:r>
            <a:endParaRPr/>
          </a:p>
          <a:p>
            <a:pPr indent="-609600" lvl="0" marL="609600" marR="0" rtl="0" algn="l">
              <a:lnSpc>
                <a:spcPct val="90000"/>
              </a:lnSpc>
              <a:spcBef>
                <a:spcPts val="1200"/>
              </a:spcBef>
              <a:spcAft>
                <a:spcPts val="0"/>
              </a:spcAft>
              <a:buClr>
                <a:schemeClr val="lt2"/>
              </a:buClr>
              <a:buSzPts val="3000"/>
              <a:buFont typeface="Arial"/>
              <a:buAutoNum type="arabicPeriod"/>
            </a:pPr>
            <a:r>
              <a:rPr b="1" i="0" lang="en-US" sz="3000" u="none" cap="none" strike="noStrike">
                <a:solidFill>
                  <a:schemeClr val="lt1"/>
                </a:solidFill>
                <a:latin typeface="Arial Narrow"/>
                <a:ea typeface="Arial Narrow"/>
                <a:cs typeface="Arial Narrow"/>
                <a:sym typeface="Arial Narrow"/>
              </a:rPr>
              <a:t>El juzgamiento</a:t>
            </a:r>
            <a:endParaRPr/>
          </a:p>
          <a:p>
            <a:pPr indent="-609600" lvl="0" marL="609600" marR="0" rtl="0" algn="l">
              <a:lnSpc>
                <a:spcPct val="80000"/>
              </a:lnSpc>
              <a:spcBef>
                <a:spcPts val="860"/>
              </a:spcBef>
              <a:spcAft>
                <a:spcPts val="0"/>
              </a:spcAft>
              <a:buClr>
                <a:schemeClr val="lt2"/>
              </a:buClr>
              <a:buSzPts val="1300"/>
              <a:buFont typeface="Arial"/>
              <a:buNone/>
            </a:pPr>
            <a:r>
              <a:t/>
            </a:r>
            <a:endParaRPr b="0" i="0" sz="1300" u="none" cap="none" strike="noStrike">
              <a:solidFill>
                <a:schemeClr val="lt1"/>
              </a:solidFill>
              <a:latin typeface="Arial Narrow"/>
              <a:ea typeface="Arial Narrow"/>
              <a:cs typeface="Arial Narrow"/>
              <a:sym typeface="Arial Narrow"/>
            </a:endParaRPr>
          </a:p>
          <a:p>
            <a:pPr indent="-260350" lvl="0" marL="342900" marR="0" rtl="0" algn="l">
              <a:spcBef>
                <a:spcPts val="860"/>
              </a:spcBef>
              <a:spcAft>
                <a:spcPts val="0"/>
              </a:spcAft>
              <a:buClr>
                <a:schemeClr val="lt2"/>
              </a:buClr>
              <a:buSzPts val="1300"/>
              <a:buFont typeface="Arial"/>
              <a:buNone/>
            </a:pPr>
            <a:r>
              <a:t/>
            </a:r>
            <a:endParaRPr b="0" i="0" sz="1300" u="none">
              <a:solidFill>
                <a:schemeClr val="lt1"/>
              </a:solidFill>
              <a:latin typeface="Arial Narrow"/>
              <a:ea typeface="Arial Narrow"/>
              <a:cs typeface="Arial Narrow"/>
              <a:sym typeface="Arial Narrow"/>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5"/>
          <p:cNvSpPr txBox="1"/>
          <p:nvPr>
            <p:ph type="title"/>
          </p:nvPr>
        </p:nvSpPr>
        <p:spPr>
          <a:xfrm>
            <a:off x="611187" y="-100012"/>
            <a:ext cx="7924800" cy="8509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Font typeface="Arial Narrow"/>
              <a:buNone/>
            </a:pPr>
            <a:r>
              <a:rPr b="1" i="0" lang="en-US" sz="2800" u="none">
                <a:solidFill>
                  <a:schemeClr val="lt1"/>
                </a:solidFill>
                <a:latin typeface="Arial Narrow"/>
                <a:ea typeface="Arial Narrow"/>
                <a:cs typeface="Arial Narrow"/>
                <a:sym typeface="Arial Narrow"/>
              </a:rPr>
              <a:t>LA INVESTIGACION PREPARATORIA</a:t>
            </a:r>
            <a:endParaRPr/>
          </a:p>
        </p:txBody>
      </p:sp>
      <p:sp>
        <p:nvSpPr>
          <p:cNvPr id="224" name="Google Shape;224;p35"/>
          <p:cNvSpPr txBox="1"/>
          <p:nvPr>
            <p:ph idx="1" type="body"/>
          </p:nvPr>
        </p:nvSpPr>
        <p:spPr>
          <a:xfrm>
            <a:off x="107950" y="1052512"/>
            <a:ext cx="8785225" cy="5761037"/>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70000"/>
              </a:lnSpc>
              <a:spcBef>
                <a:spcPts val="0"/>
              </a:spcBef>
              <a:spcAft>
                <a:spcPts val="0"/>
              </a:spcAft>
              <a:buClr>
                <a:schemeClr val="lt2"/>
              </a:buClr>
              <a:buSzPts val="3300"/>
              <a:buFont typeface="Arial"/>
              <a:buNone/>
            </a:pPr>
            <a:r>
              <a:rPr b="1" i="0" lang="en-US" sz="3300" u="none">
                <a:solidFill>
                  <a:schemeClr val="lt1"/>
                </a:solidFill>
                <a:latin typeface="Arial Narrow"/>
                <a:ea typeface="Arial Narrow"/>
                <a:cs typeface="Arial Narrow"/>
                <a:sym typeface="Arial Narrow"/>
              </a:rPr>
              <a:t>CONDICIONES DE LAS ACTUACIONES</a:t>
            </a:r>
            <a:endParaRPr/>
          </a:p>
          <a:p>
            <a:pPr indent="-342900" lvl="0" marL="342900" marR="0" rtl="0" algn="just">
              <a:lnSpc>
                <a:spcPct val="70000"/>
              </a:lnSpc>
              <a:spcBef>
                <a:spcPts val="1200"/>
              </a:spcBef>
              <a:spcAft>
                <a:spcPts val="0"/>
              </a:spcAft>
              <a:buClr>
                <a:schemeClr val="lt2"/>
              </a:buClr>
              <a:buSzPts val="3000"/>
              <a:buFont typeface="Arial"/>
              <a:buNone/>
            </a:pPr>
            <a:r>
              <a:rPr b="1" i="0" lang="en-US" sz="3000" u="none">
                <a:solidFill>
                  <a:schemeClr val="lt1"/>
                </a:solidFill>
                <a:latin typeface="Arial Narrow"/>
                <a:ea typeface="Arial Narrow"/>
                <a:cs typeface="Arial Narrow"/>
                <a:sym typeface="Arial Narrow"/>
              </a:rPr>
              <a:t>2. El Fiscal deberá velar porque la concurrencia de  las personas autorizadas NO interfiera en el normal desarrollo del acto. Esta facultado a excluirlos si es necesario</a:t>
            </a:r>
            <a:endParaRPr/>
          </a:p>
          <a:p>
            <a:pPr indent="-342900" lvl="0" marL="342900" marR="0" rtl="0" algn="just">
              <a:lnSpc>
                <a:spcPct val="70000"/>
              </a:lnSpc>
              <a:spcBef>
                <a:spcPts val="1200"/>
              </a:spcBef>
              <a:spcAft>
                <a:spcPts val="0"/>
              </a:spcAft>
              <a:buClr>
                <a:schemeClr val="lt2"/>
              </a:buClr>
              <a:buSzPts val="3000"/>
              <a:buFont typeface="Arial"/>
              <a:buNone/>
            </a:pPr>
            <a:r>
              <a:rPr b="1" i="0" lang="en-US" sz="3000" u="none">
                <a:solidFill>
                  <a:schemeClr val="lt1"/>
                </a:solidFill>
                <a:latin typeface="Arial Narrow"/>
                <a:ea typeface="Arial Narrow"/>
                <a:cs typeface="Arial Narrow"/>
                <a:sym typeface="Arial Narrow"/>
              </a:rPr>
              <a:t>3. El Fiscal en el ejercicio de sus funciones de investigación, puede solicitar el apoyo de la PNP y si es necesario el uso de la fuerza pública para asegurar el cumplimiento de las actuaciones (reconstrucción de los hechos, inspecciones).</a:t>
            </a:r>
            <a:endParaRPr/>
          </a:p>
          <a:p>
            <a:pPr indent="-342900" lvl="0" marL="342900" marR="0" rtl="0" algn="just">
              <a:lnSpc>
                <a:spcPct val="70000"/>
              </a:lnSpc>
              <a:spcBef>
                <a:spcPts val="1200"/>
              </a:spcBef>
              <a:spcAft>
                <a:spcPts val="0"/>
              </a:spcAft>
              <a:buClr>
                <a:schemeClr val="lt2"/>
              </a:buClr>
              <a:buSzPts val="3000"/>
              <a:buFont typeface="Arial"/>
              <a:buNone/>
            </a:pPr>
            <a:r>
              <a:rPr b="1" i="0" lang="en-US" sz="3000" u="none">
                <a:solidFill>
                  <a:schemeClr val="lt1"/>
                </a:solidFill>
                <a:latin typeface="Arial Narrow"/>
                <a:ea typeface="Arial Narrow"/>
                <a:cs typeface="Arial Narrow"/>
                <a:sym typeface="Arial Narrow"/>
              </a:rPr>
              <a:t>4. Si el Fiscal, debe requerir la intervención judicial para practicar determinadas diligencias, la actuación de prueba anticipada o imposición de medidas coercitivas, estará obligado a formalizar la investigación.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6"/>
          <p:cNvSpPr txBox="1"/>
          <p:nvPr>
            <p:ph type="title"/>
          </p:nvPr>
        </p:nvSpPr>
        <p:spPr>
          <a:xfrm>
            <a:off x="609600" y="274637"/>
            <a:ext cx="7924800" cy="777875"/>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Font typeface="Arial Narrow"/>
              <a:buNone/>
            </a:pPr>
            <a:r>
              <a:rPr b="1" i="0" lang="en-US" sz="2800" u="none">
                <a:solidFill>
                  <a:schemeClr val="lt1"/>
                </a:solidFill>
                <a:latin typeface="Arial Narrow"/>
                <a:ea typeface="Arial Narrow"/>
                <a:cs typeface="Arial Narrow"/>
                <a:sym typeface="Arial Narrow"/>
              </a:rPr>
              <a:t>LA INVESTIGACION PREPARATORIA</a:t>
            </a:r>
            <a:endParaRPr/>
          </a:p>
        </p:txBody>
      </p:sp>
      <p:sp>
        <p:nvSpPr>
          <p:cNvPr id="230" name="Google Shape;230;p36"/>
          <p:cNvSpPr txBox="1"/>
          <p:nvPr>
            <p:ph idx="1" type="body"/>
          </p:nvPr>
        </p:nvSpPr>
        <p:spPr>
          <a:xfrm>
            <a:off x="323850" y="1628775"/>
            <a:ext cx="8496300" cy="4895850"/>
          </a:xfrm>
          <a:prstGeom prst="rect">
            <a:avLst/>
          </a:prstGeom>
          <a:noFill/>
          <a:ln>
            <a:noFill/>
          </a:ln>
        </p:spPr>
        <p:txBody>
          <a:bodyPr anchorCtr="0" anchor="t" bIns="45700" lIns="91425" spcFirstLastPara="1" rIns="91425" wrap="square" tIns="45700">
            <a:noAutofit/>
          </a:bodyPr>
          <a:lstStyle/>
          <a:p>
            <a:pPr indent="-609600" lvl="0" marL="609600" marR="0" rtl="0" algn="l">
              <a:lnSpc>
                <a:spcPct val="100000"/>
              </a:lnSpc>
              <a:spcBef>
                <a:spcPts val="0"/>
              </a:spcBef>
              <a:spcAft>
                <a:spcPts val="0"/>
              </a:spcAft>
              <a:buClr>
                <a:schemeClr val="lt2"/>
              </a:buClr>
              <a:buSzPts val="3600"/>
              <a:buFont typeface="Arial"/>
              <a:buNone/>
            </a:pPr>
            <a:r>
              <a:rPr b="1" i="0" lang="en-US" sz="3600" u="none">
                <a:solidFill>
                  <a:schemeClr val="lt1"/>
                </a:solidFill>
                <a:latin typeface="Arial Narrow"/>
                <a:ea typeface="Arial Narrow"/>
                <a:cs typeface="Arial Narrow"/>
                <a:sym typeface="Arial Narrow"/>
              </a:rPr>
              <a:t>      EFECTOS DE LA FORMALIZACIÓN DE LA INV PREPARATORIA</a:t>
            </a:r>
            <a:endParaRPr/>
          </a:p>
          <a:p>
            <a:pPr indent="-609600" lvl="0" marL="609600" marR="0" rtl="0" algn="just">
              <a:lnSpc>
                <a:spcPct val="100000"/>
              </a:lnSpc>
              <a:spcBef>
                <a:spcPts val="960"/>
              </a:spcBef>
              <a:spcAft>
                <a:spcPts val="0"/>
              </a:spcAft>
              <a:buClr>
                <a:schemeClr val="lt2"/>
              </a:buClr>
              <a:buSzPts val="1800"/>
              <a:buFont typeface="Arial"/>
              <a:buNone/>
            </a:pPr>
            <a:r>
              <a:t/>
            </a:r>
            <a:endParaRPr b="1" i="0" sz="1800" u="none">
              <a:solidFill>
                <a:schemeClr val="lt1"/>
              </a:solidFill>
              <a:latin typeface="Arial Narrow"/>
              <a:ea typeface="Arial Narrow"/>
              <a:cs typeface="Arial Narrow"/>
              <a:sym typeface="Arial Narrow"/>
            </a:endParaRPr>
          </a:p>
          <a:p>
            <a:pPr indent="-609600" lvl="0" marL="609600" marR="0" rtl="0" algn="just">
              <a:lnSpc>
                <a:spcPct val="100000"/>
              </a:lnSpc>
              <a:spcBef>
                <a:spcPts val="1240"/>
              </a:spcBef>
              <a:spcAft>
                <a:spcPts val="0"/>
              </a:spcAft>
              <a:buClr>
                <a:schemeClr val="lt2"/>
              </a:buClr>
              <a:buSzPts val="2800"/>
              <a:buFont typeface="Arial"/>
              <a:buNone/>
            </a:pPr>
            <a:r>
              <a:rPr b="1" i="0" lang="en-US" sz="2800" u="none">
                <a:solidFill>
                  <a:schemeClr val="lt1"/>
                </a:solidFill>
                <a:latin typeface="Arial Narrow"/>
                <a:ea typeface="Arial Narrow"/>
                <a:cs typeface="Arial Narrow"/>
                <a:sym typeface="Arial Narrow"/>
              </a:rPr>
              <a:t>1</a:t>
            </a:r>
            <a:r>
              <a:rPr b="1" i="0" lang="en-US" sz="3200" u="none">
                <a:solidFill>
                  <a:schemeClr val="lt1"/>
                </a:solidFill>
                <a:latin typeface="Arial Narrow"/>
                <a:ea typeface="Arial Narrow"/>
                <a:cs typeface="Arial Narrow"/>
                <a:sym typeface="Arial Narrow"/>
              </a:rPr>
              <a:t>.  Suspende el curso de la prescripción de la acción penal.</a:t>
            </a:r>
            <a:endParaRPr/>
          </a:p>
          <a:p>
            <a:pPr indent="-609600" lvl="0" marL="609600" marR="0" rtl="0" algn="just">
              <a:lnSpc>
                <a:spcPct val="100000"/>
              </a:lnSpc>
              <a:spcBef>
                <a:spcPts val="1240"/>
              </a:spcBef>
              <a:spcAft>
                <a:spcPts val="0"/>
              </a:spcAft>
              <a:buClr>
                <a:schemeClr val="lt2"/>
              </a:buClr>
              <a:buSzPts val="3200"/>
              <a:buFont typeface="Arial"/>
              <a:buNone/>
            </a:pPr>
            <a:r>
              <a:rPr b="1" i="0" lang="en-US" sz="3200" u="none">
                <a:solidFill>
                  <a:schemeClr val="lt1"/>
                </a:solidFill>
                <a:latin typeface="Arial Narrow"/>
                <a:ea typeface="Arial Narrow"/>
                <a:cs typeface="Arial Narrow"/>
                <a:sym typeface="Arial Narrow"/>
              </a:rPr>
              <a:t>2. El Fiscal pierde la facultad de archivar la investigación sin intervención judicial.</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7"/>
          <p:cNvSpPr txBox="1"/>
          <p:nvPr>
            <p:ph type="title"/>
          </p:nvPr>
        </p:nvSpPr>
        <p:spPr>
          <a:xfrm>
            <a:off x="609600" y="274637"/>
            <a:ext cx="7924800" cy="8509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Font typeface="Arial Narrow"/>
              <a:buNone/>
            </a:pPr>
            <a:r>
              <a:rPr b="1" i="0" lang="en-US" sz="2800" u="none">
                <a:solidFill>
                  <a:schemeClr val="lt1"/>
                </a:solidFill>
                <a:latin typeface="Arial Narrow"/>
                <a:ea typeface="Arial Narrow"/>
                <a:cs typeface="Arial Narrow"/>
                <a:sym typeface="Arial Narrow"/>
              </a:rPr>
              <a:t>LA INVESTIGACION PREPARATORIA</a:t>
            </a:r>
            <a:endParaRPr/>
          </a:p>
        </p:txBody>
      </p:sp>
      <p:sp>
        <p:nvSpPr>
          <p:cNvPr id="236" name="Google Shape;236;p37"/>
          <p:cNvSpPr txBox="1"/>
          <p:nvPr>
            <p:ph idx="1" type="body"/>
          </p:nvPr>
        </p:nvSpPr>
        <p:spPr>
          <a:xfrm>
            <a:off x="250825" y="1835150"/>
            <a:ext cx="8821737" cy="41148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100000"/>
              </a:lnSpc>
              <a:spcBef>
                <a:spcPts val="0"/>
              </a:spcBef>
              <a:spcAft>
                <a:spcPts val="0"/>
              </a:spcAft>
              <a:buClr>
                <a:schemeClr val="lt2"/>
              </a:buClr>
              <a:buSzPts val="3600"/>
              <a:buFont typeface="Arial"/>
              <a:buNone/>
            </a:pPr>
            <a:r>
              <a:rPr b="1" i="0" lang="en-US" sz="3600" u="none">
                <a:solidFill>
                  <a:schemeClr val="lt1"/>
                </a:solidFill>
                <a:latin typeface="Arial Narrow"/>
                <a:ea typeface="Arial Narrow"/>
                <a:cs typeface="Arial Narrow"/>
                <a:sym typeface="Arial Narrow"/>
              </a:rPr>
              <a:t>ACTOS ESPECIALES DE INVESTIGACION</a:t>
            </a:r>
            <a:endParaRPr/>
          </a:p>
          <a:p>
            <a:pPr indent="-609600" lvl="0" marL="609600" marR="0" rtl="0" algn="l">
              <a:lnSpc>
                <a:spcPct val="100000"/>
              </a:lnSpc>
              <a:spcBef>
                <a:spcPts val="1200"/>
              </a:spcBef>
              <a:spcAft>
                <a:spcPts val="0"/>
              </a:spcAft>
              <a:buClr>
                <a:schemeClr val="lt2"/>
              </a:buClr>
              <a:buSzPts val="3000"/>
              <a:buFont typeface="Arial"/>
              <a:buNone/>
            </a:pPr>
            <a:r>
              <a:t/>
            </a:r>
            <a:endParaRPr b="1" i="0" sz="3000" u="none">
              <a:solidFill>
                <a:schemeClr val="lt1"/>
              </a:solidFill>
              <a:latin typeface="Arial Narrow"/>
              <a:ea typeface="Arial Narrow"/>
              <a:cs typeface="Arial Narrow"/>
              <a:sym typeface="Arial Narrow"/>
            </a:endParaRPr>
          </a:p>
          <a:p>
            <a:pPr indent="-609600" lvl="0" marL="609600" marR="0" rtl="0" algn="l">
              <a:lnSpc>
                <a:spcPct val="100000"/>
              </a:lnSpc>
              <a:spcBef>
                <a:spcPts val="1240"/>
              </a:spcBef>
              <a:spcAft>
                <a:spcPts val="0"/>
              </a:spcAft>
              <a:buClr>
                <a:schemeClr val="lt2"/>
              </a:buClr>
              <a:buSzPts val="3000"/>
              <a:buFont typeface="Arial"/>
              <a:buNone/>
            </a:pPr>
            <a:r>
              <a:rPr b="0" i="0" lang="en-US" sz="3000" u="none">
                <a:solidFill>
                  <a:schemeClr val="lt1"/>
                </a:solidFill>
                <a:latin typeface="Arial Narrow"/>
                <a:ea typeface="Arial Narrow"/>
                <a:cs typeface="Arial Narrow"/>
                <a:sym typeface="Arial Narrow"/>
              </a:rPr>
              <a:t>1.  </a:t>
            </a:r>
            <a:r>
              <a:rPr b="1" i="0" lang="en-US" sz="3200" u="none">
                <a:solidFill>
                  <a:schemeClr val="lt1"/>
                </a:solidFill>
                <a:latin typeface="Arial Narrow"/>
                <a:ea typeface="Arial Narrow"/>
                <a:cs typeface="Arial Narrow"/>
                <a:sym typeface="Arial Narrow"/>
              </a:rPr>
              <a:t>Circulación y entrega vigilada de bienes delictivos</a:t>
            </a:r>
            <a:endParaRPr/>
          </a:p>
          <a:p>
            <a:pPr indent="-609600" lvl="0" marL="609600" marR="0" rtl="0" algn="l">
              <a:lnSpc>
                <a:spcPct val="100000"/>
              </a:lnSpc>
              <a:spcBef>
                <a:spcPts val="1240"/>
              </a:spcBef>
              <a:spcAft>
                <a:spcPts val="0"/>
              </a:spcAft>
              <a:buClr>
                <a:schemeClr val="lt2"/>
              </a:buClr>
              <a:buSzPts val="3200"/>
              <a:buFont typeface="Arial"/>
              <a:buNone/>
            </a:pPr>
            <a:r>
              <a:t/>
            </a:r>
            <a:endParaRPr b="1" i="0" sz="3200" u="none">
              <a:solidFill>
                <a:schemeClr val="lt1"/>
              </a:solidFill>
              <a:latin typeface="Arial Narrow"/>
              <a:ea typeface="Arial Narrow"/>
              <a:cs typeface="Arial Narrow"/>
              <a:sym typeface="Arial Narrow"/>
            </a:endParaRPr>
          </a:p>
          <a:p>
            <a:pPr indent="-609600" lvl="0" marL="609600" marR="0" rtl="0" algn="l">
              <a:lnSpc>
                <a:spcPct val="100000"/>
              </a:lnSpc>
              <a:spcBef>
                <a:spcPts val="1240"/>
              </a:spcBef>
              <a:spcAft>
                <a:spcPts val="0"/>
              </a:spcAft>
              <a:buClr>
                <a:schemeClr val="lt2"/>
              </a:buClr>
              <a:buSzPts val="3200"/>
              <a:buFont typeface="Arial"/>
              <a:buNone/>
            </a:pPr>
            <a:r>
              <a:rPr b="1" i="0" lang="en-US" sz="3200" u="none">
                <a:solidFill>
                  <a:schemeClr val="lt1"/>
                </a:solidFill>
                <a:latin typeface="Arial Narrow"/>
                <a:ea typeface="Arial Narrow"/>
                <a:cs typeface="Arial Narrow"/>
                <a:sym typeface="Arial Narrow"/>
              </a:rPr>
              <a:t>2    Agente Encubierto</a:t>
            </a:r>
            <a:endParaRPr/>
          </a:p>
          <a:p>
            <a:pPr indent="-609600" lvl="0" marL="609600" marR="0" rtl="0" algn="l">
              <a:lnSpc>
                <a:spcPct val="100000"/>
              </a:lnSpc>
              <a:spcBef>
                <a:spcPts val="1200"/>
              </a:spcBef>
              <a:spcAft>
                <a:spcPts val="0"/>
              </a:spcAft>
              <a:buClr>
                <a:schemeClr val="lt2"/>
              </a:buClr>
              <a:buSzPts val="3000"/>
              <a:buFont typeface="Arial"/>
              <a:buNone/>
            </a:pPr>
            <a:r>
              <a:t/>
            </a:r>
            <a:endParaRPr b="0" i="0" sz="3000" u="none">
              <a:solidFill>
                <a:schemeClr val="lt1"/>
              </a:solidFill>
              <a:latin typeface="Arial Narrow"/>
              <a:ea typeface="Arial Narrow"/>
              <a:cs typeface="Arial Narrow"/>
              <a:sym typeface="Arial Narrow"/>
            </a:endParaRPr>
          </a:p>
          <a:p>
            <a:pPr indent="-152400" lvl="0" marL="342900" marR="0" rtl="0" algn="l">
              <a:spcBef>
                <a:spcPts val="1200"/>
              </a:spcBef>
              <a:spcAft>
                <a:spcPts val="0"/>
              </a:spcAft>
              <a:buClr>
                <a:schemeClr val="lt2"/>
              </a:buClr>
              <a:buSzPts val="3000"/>
              <a:buFont typeface="Arial"/>
              <a:buNone/>
            </a:pPr>
            <a:r>
              <a:t/>
            </a:r>
            <a:endParaRPr b="0" i="0" sz="3000" u="none">
              <a:solidFill>
                <a:schemeClr val="lt1"/>
              </a:solidFill>
              <a:latin typeface="Arial Narrow"/>
              <a:ea typeface="Arial Narrow"/>
              <a:cs typeface="Arial Narrow"/>
              <a:sym typeface="Arial Narrow"/>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8"/>
          <p:cNvSpPr txBox="1"/>
          <p:nvPr>
            <p:ph type="title"/>
          </p:nvPr>
        </p:nvSpPr>
        <p:spPr>
          <a:xfrm>
            <a:off x="609600" y="-100012"/>
            <a:ext cx="7924800" cy="777875"/>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Font typeface="Arial Narrow"/>
              <a:buNone/>
            </a:pPr>
            <a:r>
              <a:rPr b="1" i="0" lang="en-US" sz="2800" u="none">
                <a:solidFill>
                  <a:schemeClr val="lt1"/>
                </a:solidFill>
                <a:latin typeface="Arial Narrow"/>
                <a:ea typeface="Arial Narrow"/>
                <a:cs typeface="Arial Narrow"/>
                <a:sym typeface="Arial Narrow"/>
              </a:rPr>
              <a:t>LA INVESTIGACION PREPARATORIA</a:t>
            </a:r>
            <a:endParaRPr/>
          </a:p>
        </p:txBody>
      </p:sp>
      <p:sp>
        <p:nvSpPr>
          <p:cNvPr id="242" name="Google Shape;242;p38"/>
          <p:cNvSpPr txBox="1"/>
          <p:nvPr>
            <p:ph idx="1" type="body"/>
          </p:nvPr>
        </p:nvSpPr>
        <p:spPr>
          <a:xfrm>
            <a:off x="179387" y="908050"/>
            <a:ext cx="8640762" cy="5834062"/>
          </a:xfrm>
          <a:prstGeom prst="rect">
            <a:avLst/>
          </a:prstGeom>
          <a:noFill/>
          <a:ln>
            <a:noFill/>
          </a:ln>
        </p:spPr>
        <p:txBody>
          <a:bodyPr anchorCtr="0" anchor="t" bIns="45700" lIns="91425" spcFirstLastPara="1" rIns="91425" wrap="square" tIns="45700">
            <a:noAutofit/>
          </a:bodyPr>
          <a:lstStyle/>
          <a:p>
            <a:pPr indent="-609600" lvl="0" marL="609600" marR="0" rtl="0" algn="l">
              <a:lnSpc>
                <a:spcPct val="80000"/>
              </a:lnSpc>
              <a:spcBef>
                <a:spcPts val="0"/>
              </a:spcBef>
              <a:spcAft>
                <a:spcPts val="0"/>
              </a:spcAft>
              <a:buClr>
                <a:schemeClr val="lt2"/>
              </a:buClr>
              <a:buSzPts val="3600"/>
              <a:buFont typeface="Arial"/>
              <a:buNone/>
            </a:pPr>
            <a:r>
              <a:rPr b="1" i="0" lang="en-US" sz="3600" u="none">
                <a:solidFill>
                  <a:schemeClr val="lt1"/>
                </a:solidFill>
                <a:latin typeface="Arial Narrow"/>
                <a:ea typeface="Arial Narrow"/>
                <a:cs typeface="Arial Narrow"/>
                <a:sym typeface="Arial Narrow"/>
              </a:rPr>
              <a:t>      </a:t>
            </a:r>
            <a:r>
              <a:rPr b="1" i="0" lang="en-US" sz="4000" u="none">
                <a:solidFill>
                  <a:schemeClr val="lt1"/>
                </a:solidFill>
                <a:latin typeface="Arial Narrow"/>
                <a:ea typeface="Arial Narrow"/>
                <a:cs typeface="Arial Narrow"/>
                <a:sym typeface="Arial Narrow"/>
              </a:rPr>
              <a:t>Circulación y entrega vigilada de bienes delictivos</a:t>
            </a:r>
            <a:endParaRPr/>
          </a:p>
          <a:p>
            <a:pPr indent="-609600" lvl="0" marL="609600" marR="0" rtl="0" algn="just">
              <a:lnSpc>
                <a:spcPct val="80000"/>
              </a:lnSpc>
              <a:spcBef>
                <a:spcPts val="1240"/>
              </a:spcBef>
              <a:spcAft>
                <a:spcPts val="0"/>
              </a:spcAft>
              <a:buClr>
                <a:schemeClr val="lt2"/>
              </a:buClr>
              <a:buSzPts val="3200"/>
              <a:buFont typeface="Arial"/>
              <a:buChar char="•"/>
            </a:pPr>
            <a:r>
              <a:rPr b="1" i="0" lang="en-US" sz="3200" u="none">
                <a:solidFill>
                  <a:schemeClr val="lt1"/>
                </a:solidFill>
                <a:latin typeface="Arial Narrow"/>
                <a:ea typeface="Arial Narrow"/>
                <a:cs typeface="Arial Narrow"/>
                <a:sym typeface="Arial Narrow"/>
              </a:rPr>
              <a:t>El Fiscal puede autorizarlo</a:t>
            </a:r>
            <a:endParaRPr/>
          </a:p>
          <a:p>
            <a:pPr indent="-609600" lvl="0" marL="609600" marR="0" rtl="0" algn="just">
              <a:lnSpc>
                <a:spcPct val="80000"/>
              </a:lnSpc>
              <a:spcBef>
                <a:spcPts val="1240"/>
              </a:spcBef>
              <a:spcAft>
                <a:spcPts val="0"/>
              </a:spcAft>
              <a:buClr>
                <a:schemeClr val="lt2"/>
              </a:buClr>
              <a:buSzPts val="3200"/>
              <a:buFont typeface="Arial"/>
              <a:buChar char="•"/>
            </a:pPr>
            <a:r>
              <a:rPr b="1" i="0" lang="en-US" sz="3200" u="none">
                <a:solidFill>
                  <a:schemeClr val="lt1"/>
                </a:solidFill>
                <a:latin typeface="Arial Narrow"/>
                <a:ea typeface="Arial Narrow"/>
                <a:cs typeface="Arial Narrow"/>
                <a:sym typeface="Arial Narrow"/>
              </a:rPr>
              <a:t>Mediante una disposición el Fiscal acuerda esta autorización, la que debe contener: el objeto de la autorización y, las características del bien que se entrega.</a:t>
            </a:r>
            <a:endParaRPr/>
          </a:p>
          <a:p>
            <a:pPr indent="-609600" lvl="0" marL="609600" marR="0" rtl="0" algn="just">
              <a:lnSpc>
                <a:spcPct val="80000"/>
              </a:lnSpc>
              <a:spcBef>
                <a:spcPts val="1240"/>
              </a:spcBef>
              <a:spcAft>
                <a:spcPts val="0"/>
              </a:spcAft>
              <a:buClr>
                <a:schemeClr val="lt2"/>
              </a:buClr>
              <a:buSzPts val="3200"/>
              <a:buFont typeface="Arial"/>
              <a:buChar char="•"/>
            </a:pPr>
            <a:r>
              <a:rPr b="1" i="0" lang="en-US" sz="3200" u="none">
                <a:solidFill>
                  <a:schemeClr val="lt1"/>
                </a:solidFill>
                <a:latin typeface="Arial Narrow"/>
                <a:ea typeface="Arial Narrow"/>
                <a:cs typeface="Arial Narrow"/>
                <a:sym typeface="Arial Narrow"/>
              </a:rPr>
              <a:t>El Fiscal para autorizarla evaluará su necesidad de acuerdo a la importancia del delito y, la capacidad de su vigilancia. El Fiscal que lo autorice deberá remitir copia a la Fiscalía de La Nación.</a:t>
            </a:r>
            <a:endParaRPr/>
          </a:p>
          <a:p>
            <a:pPr indent="-139700" lvl="0" marL="342900" marR="0" rtl="0" algn="l">
              <a:spcBef>
                <a:spcPts val="1240"/>
              </a:spcBef>
              <a:spcAft>
                <a:spcPts val="0"/>
              </a:spcAft>
              <a:buClr>
                <a:schemeClr val="lt2"/>
              </a:buClr>
              <a:buSzPts val="3200"/>
              <a:buFont typeface="Arial"/>
              <a:buNone/>
            </a:pPr>
            <a:r>
              <a:t/>
            </a:r>
            <a:endParaRPr b="1" i="0" sz="3200" u="none">
              <a:solidFill>
                <a:schemeClr val="lt1"/>
              </a:solidFill>
              <a:latin typeface="Arial Narrow"/>
              <a:ea typeface="Arial Narrow"/>
              <a:cs typeface="Arial Narrow"/>
              <a:sym typeface="Arial Narrow"/>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9"/>
          <p:cNvSpPr txBox="1"/>
          <p:nvPr>
            <p:ph type="title"/>
          </p:nvPr>
        </p:nvSpPr>
        <p:spPr>
          <a:xfrm>
            <a:off x="609600" y="-26987"/>
            <a:ext cx="7924800" cy="777875"/>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Font typeface="Arial Narrow"/>
              <a:buNone/>
            </a:pPr>
            <a:r>
              <a:rPr b="1" i="0" lang="en-US" sz="2800" u="none">
                <a:solidFill>
                  <a:schemeClr val="lt1"/>
                </a:solidFill>
                <a:latin typeface="Arial Narrow"/>
                <a:ea typeface="Arial Narrow"/>
                <a:cs typeface="Arial Narrow"/>
                <a:sym typeface="Arial Narrow"/>
              </a:rPr>
              <a:t>LA INVESTIGACION PREPARATORIA</a:t>
            </a:r>
            <a:endParaRPr/>
          </a:p>
        </p:txBody>
      </p:sp>
      <p:sp>
        <p:nvSpPr>
          <p:cNvPr id="248" name="Google Shape;248;p39"/>
          <p:cNvSpPr txBox="1"/>
          <p:nvPr>
            <p:ph idx="1" type="body"/>
          </p:nvPr>
        </p:nvSpPr>
        <p:spPr>
          <a:xfrm>
            <a:off x="323850" y="981075"/>
            <a:ext cx="8496300" cy="5040312"/>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lt2"/>
              </a:buClr>
              <a:buSzPts val="2800"/>
              <a:buFont typeface="Arial"/>
              <a:buNone/>
            </a:pPr>
            <a:r>
              <a:rPr b="1" i="0" lang="en-US" sz="2800" u="none">
                <a:solidFill>
                  <a:schemeClr val="lt1"/>
                </a:solidFill>
                <a:latin typeface="Arial Narrow"/>
                <a:ea typeface="Arial Narrow"/>
                <a:cs typeface="Arial Narrow"/>
                <a:sym typeface="Arial Narrow"/>
              </a:rPr>
              <a:t>   </a:t>
            </a:r>
            <a:r>
              <a:rPr b="1" i="0" lang="en-US" sz="3600" u="none">
                <a:solidFill>
                  <a:schemeClr val="lt1"/>
                </a:solidFill>
                <a:latin typeface="Arial Narrow"/>
                <a:ea typeface="Arial Narrow"/>
                <a:cs typeface="Arial Narrow"/>
                <a:sym typeface="Arial Narrow"/>
              </a:rPr>
              <a:t>Circulación y entrega vigilada de bienes delictivos</a:t>
            </a:r>
            <a:endParaRPr b="1" i="0" sz="2800" u="none">
              <a:solidFill>
                <a:schemeClr val="lt1"/>
              </a:solidFill>
              <a:latin typeface="Arial Narrow"/>
              <a:ea typeface="Arial Narrow"/>
              <a:cs typeface="Arial Narrow"/>
              <a:sym typeface="Arial Narrow"/>
            </a:endParaRPr>
          </a:p>
          <a:p>
            <a:pPr indent="-342900" lvl="0" marL="342900" marR="0" rtl="0" algn="just">
              <a:lnSpc>
                <a:spcPct val="100000"/>
              </a:lnSpc>
              <a:spcBef>
                <a:spcPts val="0"/>
              </a:spcBef>
              <a:spcAft>
                <a:spcPts val="0"/>
              </a:spcAft>
              <a:buClr>
                <a:schemeClr val="lt2"/>
              </a:buClr>
              <a:buSzPts val="2400"/>
              <a:buFont typeface="Arial"/>
              <a:buNone/>
            </a:pPr>
            <a:r>
              <a:t/>
            </a:r>
            <a:endParaRPr b="1" i="0" sz="2400" u="none">
              <a:solidFill>
                <a:schemeClr val="lt1"/>
              </a:solidFill>
              <a:latin typeface="Arial Narrow"/>
              <a:ea typeface="Arial Narrow"/>
              <a:cs typeface="Arial Narrow"/>
              <a:sym typeface="Arial Narrow"/>
            </a:endParaRPr>
          </a:p>
          <a:p>
            <a:pPr indent="-342900" lvl="0" marL="342900" marR="0" rtl="0" algn="just">
              <a:lnSpc>
                <a:spcPct val="100000"/>
              </a:lnSpc>
              <a:spcBef>
                <a:spcPts val="0"/>
              </a:spcBef>
              <a:spcAft>
                <a:spcPts val="0"/>
              </a:spcAft>
              <a:buClr>
                <a:schemeClr val="lt2"/>
              </a:buClr>
              <a:buSzPts val="2200"/>
              <a:buFont typeface="Arial"/>
              <a:buNone/>
            </a:pPr>
            <a:r>
              <a:rPr b="1" i="0" lang="en-US" sz="2200" u="none">
                <a:solidFill>
                  <a:schemeClr val="lt1"/>
                </a:solidFill>
                <a:latin typeface="Arial Narrow"/>
                <a:ea typeface="Arial Narrow"/>
                <a:cs typeface="Arial Narrow"/>
                <a:sym typeface="Arial Narrow"/>
              </a:rPr>
              <a:t>4. </a:t>
            </a:r>
            <a:r>
              <a:rPr b="1" i="0" lang="en-US" sz="2800" u="none">
                <a:solidFill>
                  <a:schemeClr val="lt1"/>
                </a:solidFill>
                <a:latin typeface="Arial Narrow"/>
                <a:ea typeface="Arial Narrow"/>
                <a:cs typeface="Arial Narrow"/>
                <a:sym typeface="Arial Narrow"/>
              </a:rPr>
              <a:t>Consiste en permitir que remesas ilícitas o sospechosas de contener bienes delictivos circulen por el territorio nacional o salgan de él sin interferencia de la autoridad o sus agentes y bajo su vigilancia</a:t>
            </a:r>
            <a:endParaRPr/>
          </a:p>
          <a:p>
            <a:pPr indent="-342900" lvl="0" marL="342900" marR="0" rtl="0" algn="just">
              <a:lnSpc>
                <a:spcPct val="100000"/>
              </a:lnSpc>
              <a:spcBef>
                <a:spcPts val="0"/>
              </a:spcBef>
              <a:spcAft>
                <a:spcPts val="0"/>
              </a:spcAft>
              <a:buClr>
                <a:schemeClr val="lt2"/>
              </a:buClr>
              <a:buSzPts val="2400"/>
              <a:buFont typeface="Arial"/>
              <a:buNone/>
            </a:pPr>
            <a:r>
              <a:t/>
            </a:r>
            <a:endParaRPr b="1" i="0" sz="2400" u="none">
              <a:solidFill>
                <a:schemeClr val="lt1"/>
              </a:solidFill>
              <a:latin typeface="Arial Narrow"/>
              <a:ea typeface="Arial Narrow"/>
              <a:cs typeface="Arial Narrow"/>
              <a:sym typeface="Arial Narrow"/>
            </a:endParaRPr>
          </a:p>
          <a:p>
            <a:pPr indent="-342900" lvl="0" marL="342900" marR="0" rtl="0" algn="just">
              <a:lnSpc>
                <a:spcPct val="100000"/>
              </a:lnSpc>
              <a:spcBef>
                <a:spcPts val="0"/>
              </a:spcBef>
              <a:spcAft>
                <a:spcPts val="0"/>
              </a:spcAft>
              <a:buClr>
                <a:schemeClr val="lt2"/>
              </a:buClr>
              <a:buSzPts val="2800"/>
              <a:buFont typeface="Arial"/>
              <a:buNone/>
            </a:pPr>
            <a:r>
              <a:rPr b="1" i="0" lang="en-US" sz="2800" u="none">
                <a:solidFill>
                  <a:schemeClr val="lt1"/>
                </a:solidFill>
                <a:latin typeface="Arial Narrow"/>
                <a:ea typeface="Arial Narrow"/>
                <a:cs typeface="Arial Narrow"/>
                <a:sym typeface="Arial Narrow"/>
              </a:rPr>
              <a:t>5. Finalidad: descubrir la identidad de las personas involucradas en la comisión de algún delito.</a:t>
            </a:r>
            <a:endParaRPr/>
          </a:p>
          <a:p>
            <a:pPr indent="-342900" lvl="0" marL="342900" marR="0" rtl="0" algn="just">
              <a:lnSpc>
                <a:spcPct val="100000"/>
              </a:lnSpc>
              <a:spcBef>
                <a:spcPts val="0"/>
              </a:spcBef>
              <a:spcAft>
                <a:spcPts val="0"/>
              </a:spcAft>
              <a:buClr>
                <a:schemeClr val="lt2"/>
              </a:buClr>
              <a:buSzPts val="2800"/>
              <a:buFont typeface="Arial"/>
              <a:buNone/>
            </a:pPr>
            <a:r>
              <a:t/>
            </a:r>
            <a:endParaRPr b="1" i="0" sz="2800" u="none">
              <a:solidFill>
                <a:schemeClr val="lt1"/>
              </a:solidFill>
              <a:latin typeface="Arial Narrow"/>
              <a:ea typeface="Arial Narrow"/>
              <a:cs typeface="Arial Narrow"/>
              <a:sym typeface="Arial Narrow"/>
            </a:endParaRPr>
          </a:p>
          <a:p>
            <a:pPr indent="-342900" lvl="0" marL="342900" marR="0" rtl="0" algn="just">
              <a:lnSpc>
                <a:spcPct val="100000"/>
              </a:lnSpc>
              <a:spcBef>
                <a:spcPts val="0"/>
              </a:spcBef>
              <a:spcAft>
                <a:spcPts val="0"/>
              </a:spcAft>
              <a:buClr>
                <a:schemeClr val="lt2"/>
              </a:buClr>
              <a:buSzPts val="2800"/>
              <a:buFont typeface="Arial"/>
              <a:buNone/>
            </a:pPr>
            <a:r>
              <a:rPr b="1" i="0" lang="en-US" sz="2800" u="none">
                <a:solidFill>
                  <a:schemeClr val="lt1"/>
                </a:solidFill>
                <a:latin typeface="Arial Narrow"/>
                <a:ea typeface="Arial Narrow"/>
                <a:cs typeface="Arial Narrow"/>
                <a:sym typeface="Arial Narrow"/>
              </a:rPr>
              <a:t>6. El recurso a la entrega vigilada se atenderá caso por caso.</a:t>
            </a:r>
            <a:endParaRPr/>
          </a:p>
          <a:p>
            <a:pPr indent="-342900" lvl="0" marL="342900" marR="0" rtl="0" algn="l">
              <a:lnSpc>
                <a:spcPct val="60000"/>
              </a:lnSpc>
              <a:spcBef>
                <a:spcPts val="500"/>
              </a:spcBef>
              <a:spcAft>
                <a:spcPts val="0"/>
              </a:spcAft>
              <a:buClr>
                <a:schemeClr val="lt2"/>
              </a:buClr>
              <a:buSzPts val="2500"/>
              <a:buFont typeface="Arial"/>
              <a:buNone/>
            </a:pPr>
            <a:r>
              <a:t/>
            </a:r>
            <a:endParaRPr b="0" i="0" sz="2500" u="none">
              <a:solidFill>
                <a:schemeClr val="lt1"/>
              </a:solidFill>
              <a:latin typeface="Arial Narrow"/>
              <a:ea typeface="Arial Narrow"/>
              <a:cs typeface="Arial Narrow"/>
              <a:sym typeface="Arial Narrow"/>
            </a:endParaRPr>
          </a:p>
          <a:p>
            <a:pPr indent="-184150" lvl="0" marL="342900" marR="0" rtl="0" algn="l">
              <a:spcBef>
                <a:spcPts val="1100"/>
              </a:spcBef>
              <a:spcAft>
                <a:spcPts val="0"/>
              </a:spcAft>
              <a:buClr>
                <a:schemeClr val="lt2"/>
              </a:buClr>
              <a:buSzPts val="2500"/>
              <a:buFont typeface="Arial"/>
              <a:buNone/>
            </a:pPr>
            <a:r>
              <a:t/>
            </a:r>
            <a:endParaRPr b="0" i="0" sz="2500" u="none">
              <a:solidFill>
                <a:schemeClr val="lt1"/>
              </a:solidFill>
              <a:latin typeface="Arial Narrow"/>
              <a:ea typeface="Arial Narrow"/>
              <a:cs typeface="Arial Narrow"/>
              <a:sym typeface="Arial Narrow"/>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0"/>
          <p:cNvSpPr txBox="1"/>
          <p:nvPr>
            <p:ph type="title"/>
          </p:nvPr>
        </p:nvSpPr>
        <p:spPr>
          <a:xfrm>
            <a:off x="609600" y="-26987"/>
            <a:ext cx="7924800" cy="777875"/>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Font typeface="Arial Narrow"/>
              <a:buNone/>
            </a:pPr>
            <a:r>
              <a:rPr b="1" i="0" lang="en-US" sz="2800" u="none">
                <a:solidFill>
                  <a:schemeClr val="lt1"/>
                </a:solidFill>
                <a:latin typeface="Arial Narrow"/>
                <a:ea typeface="Arial Narrow"/>
                <a:cs typeface="Arial Narrow"/>
                <a:sym typeface="Arial Narrow"/>
              </a:rPr>
              <a:t>LA INVESTIGACION PREPARATORIA</a:t>
            </a:r>
            <a:endParaRPr/>
          </a:p>
        </p:txBody>
      </p:sp>
      <p:sp>
        <p:nvSpPr>
          <p:cNvPr id="254" name="Google Shape;254;p40"/>
          <p:cNvSpPr txBox="1"/>
          <p:nvPr>
            <p:ph idx="1" type="body"/>
          </p:nvPr>
        </p:nvSpPr>
        <p:spPr>
          <a:xfrm>
            <a:off x="-107950" y="1268412"/>
            <a:ext cx="9036050" cy="4349750"/>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70000"/>
              </a:lnSpc>
              <a:spcBef>
                <a:spcPts val="0"/>
              </a:spcBef>
              <a:spcAft>
                <a:spcPts val="0"/>
              </a:spcAft>
              <a:buClr>
                <a:schemeClr val="lt2"/>
              </a:buClr>
              <a:buSzPts val="500"/>
              <a:buFont typeface="Arial"/>
              <a:buNone/>
            </a:pPr>
            <a:r>
              <a:rPr b="1" i="0" lang="en-US" sz="500" u="none">
                <a:solidFill>
                  <a:schemeClr val="lt1"/>
                </a:solidFill>
                <a:latin typeface="Arial Narrow"/>
                <a:ea typeface="Arial Narrow"/>
                <a:cs typeface="Arial Narrow"/>
                <a:sym typeface="Arial Narrow"/>
              </a:rPr>
              <a:t>                 </a:t>
            </a:r>
            <a:r>
              <a:rPr b="1" i="0" lang="en-US" sz="4000" u="none">
                <a:solidFill>
                  <a:schemeClr val="lt1"/>
                </a:solidFill>
                <a:latin typeface="Arial Narrow"/>
                <a:ea typeface="Arial Narrow"/>
                <a:cs typeface="Arial Narrow"/>
                <a:sym typeface="Arial Narrow"/>
              </a:rPr>
              <a:t>Circulación y entrega vigilada de bienes delictivos</a:t>
            </a:r>
            <a:endParaRPr b="1" i="0" sz="2000" u="none">
              <a:solidFill>
                <a:schemeClr val="lt1"/>
              </a:solidFill>
              <a:latin typeface="Arial Narrow"/>
              <a:ea typeface="Arial Narrow"/>
              <a:cs typeface="Arial Narrow"/>
              <a:sym typeface="Arial Narrow"/>
            </a:endParaRPr>
          </a:p>
          <a:p>
            <a:pPr indent="-342900" lvl="0" marL="342900" marR="0" rtl="0" algn="just">
              <a:lnSpc>
                <a:spcPct val="70000"/>
              </a:lnSpc>
              <a:spcBef>
                <a:spcPts val="1160"/>
              </a:spcBef>
              <a:spcAft>
                <a:spcPts val="0"/>
              </a:spcAft>
              <a:buClr>
                <a:schemeClr val="lt2"/>
              </a:buClr>
              <a:buSzPts val="1900"/>
              <a:buFont typeface="Arial"/>
              <a:buNone/>
            </a:pPr>
            <a:r>
              <a:rPr b="0" i="0" lang="en-US" sz="1900" u="none">
                <a:solidFill>
                  <a:schemeClr val="lt1"/>
                </a:solidFill>
                <a:latin typeface="Arial Narrow"/>
                <a:ea typeface="Arial Narrow"/>
                <a:cs typeface="Arial Narrow"/>
                <a:sym typeface="Arial Narrow"/>
              </a:rPr>
              <a:t>      </a:t>
            </a:r>
            <a:r>
              <a:rPr b="1" i="0" lang="en-US" sz="2800" u="none">
                <a:solidFill>
                  <a:schemeClr val="lt1"/>
                </a:solidFill>
                <a:latin typeface="Arial Narrow"/>
                <a:ea typeface="Arial Narrow"/>
                <a:cs typeface="Arial Narrow"/>
                <a:sym typeface="Arial Narrow"/>
              </a:rPr>
              <a:t>Los bienes delictivos objeto de esta técnica son:</a:t>
            </a:r>
            <a:endParaRPr/>
          </a:p>
          <a:p>
            <a:pPr indent="-342900" lvl="0" marL="342900" marR="0" rtl="0" algn="just">
              <a:lnSpc>
                <a:spcPct val="70000"/>
              </a:lnSpc>
              <a:spcBef>
                <a:spcPts val="880"/>
              </a:spcBef>
              <a:spcAft>
                <a:spcPts val="0"/>
              </a:spcAft>
              <a:buClr>
                <a:schemeClr val="lt2"/>
              </a:buClr>
              <a:buSzPts val="1400"/>
              <a:buFont typeface="Arial"/>
              <a:buNone/>
            </a:pPr>
            <a:r>
              <a:t/>
            </a:r>
            <a:endParaRPr b="1" i="0" sz="1400" u="none">
              <a:solidFill>
                <a:schemeClr val="lt1"/>
              </a:solidFill>
              <a:latin typeface="Arial Narrow"/>
              <a:ea typeface="Arial Narrow"/>
              <a:cs typeface="Arial Narrow"/>
              <a:sym typeface="Arial Narrow"/>
            </a:endParaRPr>
          </a:p>
          <a:p>
            <a:pPr indent="-342900" lvl="0" marL="342900" marR="0" rtl="0" algn="just">
              <a:lnSpc>
                <a:spcPct val="70000"/>
              </a:lnSpc>
              <a:spcBef>
                <a:spcPts val="1160"/>
              </a:spcBef>
              <a:spcAft>
                <a:spcPts val="0"/>
              </a:spcAft>
              <a:buClr>
                <a:schemeClr val="lt2"/>
              </a:buClr>
              <a:buSzPts val="2800"/>
              <a:buFont typeface="Arial"/>
              <a:buNone/>
            </a:pPr>
            <a:r>
              <a:rPr b="1" i="0" lang="en-US" sz="2800" u="none">
                <a:solidFill>
                  <a:schemeClr val="lt1"/>
                </a:solidFill>
                <a:latin typeface="Arial Narrow"/>
                <a:ea typeface="Arial Narrow"/>
                <a:cs typeface="Arial Narrow"/>
                <a:sym typeface="Arial Narrow"/>
              </a:rPr>
              <a:t>   1.Drogas tóxicas, estupefacientes o sustancias psicotrópicas y, otras sustancias prohibidas.</a:t>
            </a:r>
            <a:endParaRPr/>
          </a:p>
          <a:p>
            <a:pPr indent="-342900" lvl="0" marL="342900" marR="0" rtl="0" algn="just">
              <a:lnSpc>
                <a:spcPct val="70000"/>
              </a:lnSpc>
              <a:spcBef>
                <a:spcPts val="880"/>
              </a:spcBef>
              <a:spcAft>
                <a:spcPts val="0"/>
              </a:spcAft>
              <a:buClr>
                <a:schemeClr val="lt2"/>
              </a:buClr>
              <a:buSzPts val="1400"/>
              <a:buFont typeface="Arial"/>
              <a:buNone/>
            </a:pPr>
            <a:r>
              <a:t/>
            </a:r>
            <a:endParaRPr b="1" i="0" sz="1400" u="none">
              <a:solidFill>
                <a:schemeClr val="lt1"/>
              </a:solidFill>
              <a:latin typeface="Arial Narrow"/>
              <a:ea typeface="Arial Narrow"/>
              <a:cs typeface="Arial Narrow"/>
              <a:sym typeface="Arial Narrow"/>
            </a:endParaRPr>
          </a:p>
          <a:p>
            <a:pPr indent="-342900" lvl="0" marL="342900" marR="0" rtl="0" algn="just">
              <a:lnSpc>
                <a:spcPct val="70000"/>
              </a:lnSpc>
              <a:spcBef>
                <a:spcPts val="1160"/>
              </a:spcBef>
              <a:spcAft>
                <a:spcPts val="0"/>
              </a:spcAft>
              <a:buClr>
                <a:schemeClr val="lt2"/>
              </a:buClr>
              <a:buSzPts val="2800"/>
              <a:buFont typeface="Arial"/>
              <a:buNone/>
            </a:pPr>
            <a:r>
              <a:rPr b="1" i="0" lang="en-US" sz="2800" u="none">
                <a:solidFill>
                  <a:schemeClr val="lt1"/>
                </a:solidFill>
                <a:latin typeface="Arial Narrow"/>
                <a:ea typeface="Arial Narrow"/>
                <a:cs typeface="Arial Narrow"/>
                <a:sym typeface="Arial Narrow"/>
              </a:rPr>
              <a:t>   2.Las materias primas o insumos destinados a la elaboración de aquellas.</a:t>
            </a:r>
            <a:endParaRPr/>
          </a:p>
          <a:p>
            <a:pPr indent="-342900" lvl="0" marL="342900" marR="0" rtl="0" algn="just">
              <a:lnSpc>
                <a:spcPct val="70000"/>
              </a:lnSpc>
              <a:spcBef>
                <a:spcPts val="820"/>
              </a:spcBef>
              <a:spcAft>
                <a:spcPts val="0"/>
              </a:spcAft>
              <a:buClr>
                <a:schemeClr val="lt2"/>
              </a:buClr>
              <a:buSzPts val="1100"/>
              <a:buFont typeface="Arial"/>
              <a:buNone/>
            </a:pPr>
            <a:r>
              <a:t/>
            </a:r>
            <a:endParaRPr b="1" i="0" sz="1100" u="none">
              <a:solidFill>
                <a:schemeClr val="lt1"/>
              </a:solidFill>
              <a:latin typeface="Arial Narrow"/>
              <a:ea typeface="Arial Narrow"/>
              <a:cs typeface="Arial Narrow"/>
              <a:sym typeface="Arial Narrow"/>
            </a:endParaRPr>
          </a:p>
          <a:p>
            <a:pPr indent="-342900" lvl="0" marL="342900" marR="0" rtl="0" algn="just">
              <a:lnSpc>
                <a:spcPct val="70000"/>
              </a:lnSpc>
              <a:spcBef>
                <a:spcPts val="1160"/>
              </a:spcBef>
              <a:spcAft>
                <a:spcPts val="0"/>
              </a:spcAft>
              <a:buClr>
                <a:schemeClr val="lt2"/>
              </a:buClr>
              <a:buSzPts val="2800"/>
              <a:buFont typeface="Arial"/>
              <a:buNone/>
            </a:pPr>
            <a:r>
              <a:rPr b="1" i="0" lang="en-US" sz="2800" u="none">
                <a:solidFill>
                  <a:schemeClr val="lt1"/>
                </a:solidFill>
                <a:latin typeface="Arial Narrow"/>
                <a:ea typeface="Arial Narrow"/>
                <a:cs typeface="Arial Narrow"/>
                <a:sym typeface="Arial Narrow"/>
              </a:rPr>
              <a:t>   3.Los bienes y ganancias a que hace referencia la Ley 27765 (lavado de activos).</a:t>
            </a:r>
            <a:endParaRPr/>
          </a:p>
          <a:p>
            <a:pPr indent="-342900" lvl="0" marL="342900" marR="0" rtl="0" algn="just">
              <a:lnSpc>
                <a:spcPct val="70000"/>
              </a:lnSpc>
              <a:spcBef>
                <a:spcPts val="820"/>
              </a:spcBef>
              <a:spcAft>
                <a:spcPts val="0"/>
              </a:spcAft>
              <a:buClr>
                <a:schemeClr val="lt2"/>
              </a:buClr>
              <a:buSzPts val="1100"/>
              <a:buFont typeface="Arial"/>
              <a:buNone/>
            </a:pPr>
            <a:r>
              <a:t/>
            </a:r>
            <a:endParaRPr b="1" i="0" sz="1100" u="none">
              <a:solidFill>
                <a:schemeClr val="lt1"/>
              </a:solidFill>
              <a:latin typeface="Arial Narrow"/>
              <a:ea typeface="Arial Narrow"/>
              <a:cs typeface="Arial Narrow"/>
              <a:sym typeface="Arial Narrow"/>
            </a:endParaRPr>
          </a:p>
          <a:p>
            <a:pPr indent="-342900" lvl="0" marL="342900" marR="0" rtl="0" algn="just">
              <a:lnSpc>
                <a:spcPct val="70000"/>
              </a:lnSpc>
              <a:spcBef>
                <a:spcPts val="1160"/>
              </a:spcBef>
              <a:spcAft>
                <a:spcPts val="0"/>
              </a:spcAft>
              <a:buClr>
                <a:schemeClr val="lt2"/>
              </a:buClr>
              <a:buSzPts val="2800"/>
              <a:buFont typeface="Arial"/>
              <a:buNone/>
            </a:pPr>
            <a:r>
              <a:rPr b="1" i="0" lang="en-US" sz="2800" u="none">
                <a:solidFill>
                  <a:schemeClr val="lt1"/>
                </a:solidFill>
                <a:latin typeface="Arial Narrow"/>
                <a:ea typeface="Arial Narrow"/>
                <a:cs typeface="Arial Narrow"/>
                <a:sym typeface="Arial Narrow"/>
              </a:rPr>
              <a:t>   4.Los bienes objeto de delitos aduaneros, entre otros.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1"/>
          <p:cNvSpPr txBox="1"/>
          <p:nvPr>
            <p:ph type="title"/>
          </p:nvPr>
        </p:nvSpPr>
        <p:spPr>
          <a:xfrm>
            <a:off x="609600" y="-157162"/>
            <a:ext cx="7924800" cy="777875"/>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Font typeface="Arial Narrow"/>
              <a:buNone/>
            </a:pPr>
            <a:r>
              <a:rPr b="1" i="0" lang="en-US" sz="2800" u="none">
                <a:solidFill>
                  <a:schemeClr val="lt1"/>
                </a:solidFill>
                <a:latin typeface="Arial Narrow"/>
                <a:ea typeface="Arial Narrow"/>
                <a:cs typeface="Arial Narrow"/>
                <a:sym typeface="Arial Narrow"/>
              </a:rPr>
              <a:t>LA INVESTIGACION PREPARATORIA</a:t>
            </a:r>
            <a:endParaRPr/>
          </a:p>
        </p:txBody>
      </p:sp>
      <p:sp>
        <p:nvSpPr>
          <p:cNvPr id="260" name="Google Shape;260;p41"/>
          <p:cNvSpPr txBox="1"/>
          <p:nvPr>
            <p:ph idx="1" type="body"/>
          </p:nvPr>
        </p:nvSpPr>
        <p:spPr>
          <a:xfrm>
            <a:off x="107950" y="1052512"/>
            <a:ext cx="8856662" cy="4926012"/>
          </a:xfrm>
          <a:prstGeom prst="rect">
            <a:avLst/>
          </a:prstGeom>
          <a:noFill/>
          <a:ln>
            <a:noFill/>
          </a:ln>
        </p:spPr>
        <p:txBody>
          <a:bodyPr anchorCtr="0" anchor="t" bIns="45700" lIns="91425" spcFirstLastPara="1" rIns="91425" wrap="square" tIns="45700">
            <a:noAutofit/>
          </a:bodyPr>
          <a:lstStyle/>
          <a:p>
            <a:pPr indent="-533400" lvl="0" marL="533400" marR="0" rtl="0" algn="l">
              <a:lnSpc>
                <a:spcPct val="60000"/>
              </a:lnSpc>
              <a:spcBef>
                <a:spcPts val="0"/>
              </a:spcBef>
              <a:spcAft>
                <a:spcPts val="0"/>
              </a:spcAft>
              <a:buClr>
                <a:schemeClr val="lt2"/>
              </a:buClr>
              <a:buSzPts val="3600"/>
              <a:buFont typeface="Arial"/>
              <a:buNone/>
            </a:pPr>
            <a:r>
              <a:rPr b="1" i="0" lang="en-US" sz="3600" u="none">
                <a:solidFill>
                  <a:schemeClr val="lt1"/>
                </a:solidFill>
                <a:latin typeface="Arial Narrow"/>
                <a:ea typeface="Arial Narrow"/>
                <a:cs typeface="Arial Narrow"/>
                <a:sym typeface="Arial Narrow"/>
              </a:rPr>
              <a:t>Agente Encubierto:</a:t>
            </a:r>
            <a:endParaRPr/>
          </a:p>
          <a:p>
            <a:pPr indent="-533400" lvl="0" marL="533400" marR="0" rtl="0" algn="just">
              <a:lnSpc>
                <a:spcPct val="60000"/>
              </a:lnSpc>
              <a:spcBef>
                <a:spcPts val="720"/>
              </a:spcBef>
              <a:spcAft>
                <a:spcPts val="0"/>
              </a:spcAft>
              <a:buClr>
                <a:schemeClr val="lt2"/>
              </a:buClr>
              <a:buSzPts val="600"/>
              <a:buFont typeface="Arial"/>
              <a:buNone/>
            </a:pPr>
            <a:r>
              <a:t/>
            </a:r>
            <a:endParaRPr b="1" i="0" sz="600" u="none">
              <a:solidFill>
                <a:schemeClr val="lt1"/>
              </a:solidFill>
              <a:latin typeface="Arial Narrow"/>
              <a:ea typeface="Arial Narrow"/>
              <a:cs typeface="Arial Narrow"/>
              <a:sym typeface="Arial Narrow"/>
            </a:endParaRPr>
          </a:p>
          <a:p>
            <a:pPr indent="-533400" lvl="0" marL="533400" marR="0" rtl="0" algn="just">
              <a:lnSpc>
                <a:spcPct val="100000"/>
              </a:lnSpc>
              <a:spcBef>
                <a:spcPts val="600"/>
              </a:spcBef>
              <a:spcAft>
                <a:spcPts val="0"/>
              </a:spcAft>
              <a:buClr>
                <a:schemeClr val="lt2"/>
              </a:buClr>
              <a:buSzPts val="2800"/>
              <a:buFont typeface="Arial"/>
              <a:buAutoNum type="arabicPeriod"/>
            </a:pPr>
            <a:r>
              <a:rPr b="1" i="0" lang="en-US" sz="2800" u="none">
                <a:solidFill>
                  <a:schemeClr val="lt1"/>
                </a:solidFill>
                <a:latin typeface="Arial Narrow"/>
                <a:ea typeface="Arial Narrow"/>
                <a:cs typeface="Arial Narrow"/>
                <a:sym typeface="Arial Narrow"/>
              </a:rPr>
              <a:t>El Fiscal “podrá autorizar” a miembros especializados de la PNP, mediante una “disposición”, cuando se trate de diligencias preliminares que afecten las actividades propias de la delincuencia organizada y, en tanto existan indicios de su comisión, siempre teniendo en cuenta su NECESIDAD a los fines de la investigación.</a:t>
            </a:r>
            <a:endParaRPr/>
          </a:p>
          <a:p>
            <a:pPr indent="-533400" lvl="0" marL="533400" marR="0" rtl="0" algn="just">
              <a:lnSpc>
                <a:spcPct val="100000"/>
              </a:lnSpc>
              <a:spcBef>
                <a:spcPts val="0"/>
              </a:spcBef>
              <a:spcAft>
                <a:spcPts val="0"/>
              </a:spcAft>
              <a:buClr>
                <a:schemeClr val="lt2"/>
              </a:buClr>
              <a:buSzPts val="2800"/>
              <a:buFont typeface="Arial"/>
              <a:buAutoNum type="arabicPeriod"/>
            </a:pPr>
            <a:r>
              <a:rPr b="1" i="0" lang="en-US" sz="2800" u="none">
                <a:solidFill>
                  <a:schemeClr val="lt1"/>
                </a:solidFill>
                <a:latin typeface="Arial Narrow"/>
                <a:ea typeface="Arial Narrow"/>
                <a:cs typeface="Arial Narrow"/>
                <a:sym typeface="Arial Narrow"/>
              </a:rPr>
              <a:t>Se trata de actuar bajo identidad supuesta y de adquirir y transportar los objetos, efectos e instrumentos del delito y diferir la incautación de los mismos.</a:t>
            </a:r>
            <a:endParaRPr/>
          </a:p>
          <a:p>
            <a:pPr indent="-533400" lvl="0" marL="533400" marR="0" rtl="0" algn="just">
              <a:lnSpc>
                <a:spcPct val="100000"/>
              </a:lnSpc>
              <a:spcBef>
                <a:spcPts val="0"/>
              </a:spcBef>
              <a:spcAft>
                <a:spcPts val="0"/>
              </a:spcAft>
              <a:buClr>
                <a:schemeClr val="lt2"/>
              </a:buClr>
              <a:buSzPts val="2800"/>
              <a:buFont typeface="Arial"/>
              <a:buAutoNum type="arabicPeriod"/>
            </a:pPr>
            <a:r>
              <a:rPr b="1" i="0" lang="en-US" sz="2800" u="none">
                <a:solidFill>
                  <a:schemeClr val="lt1"/>
                </a:solidFill>
                <a:latin typeface="Arial Narrow"/>
                <a:ea typeface="Arial Narrow"/>
                <a:cs typeface="Arial Narrow"/>
                <a:sym typeface="Arial Narrow"/>
              </a:rPr>
              <a:t>La PNP otorgará la identidad supuesta por espacio de 06 meses.</a:t>
            </a:r>
            <a:endParaRPr/>
          </a:p>
          <a:p>
            <a:pPr indent="-165100" lvl="0" marL="342900" marR="0" rtl="0" algn="l">
              <a:spcBef>
                <a:spcPts val="560"/>
              </a:spcBef>
              <a:spcAft>
                <a:spcPts val="0"/>
              </a:spcAft>
              <a:buClr>
                <a:schemeClr val="lt2"/>
              </a:buClr>
              <a:buSzPts val="2800"/>
              <a:buFont typeface="Arial"/>
              <a:buNone/>
            </a:pPr>
            <a:r>
              <a:t/>
            </a:r>
            <a:endParaRPr b="1" i="0" sz="2800" u="none">
              <a:solidFill>
                <a:schemeClr val="lt1"/>
              </a:solidFill>
              <a:latin typeface="Arial Narrow"/>
              <a:ea typeface="Arial Narrow"/>
              <a:cs typeface="Arial Narrow"/>
              <a:sym typeface="Arial Narrow"/>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2"/>
          <p:cNvSpPr txBox="1"/>
          <p:nvPr>
            <p:ph type="title"/>
          </p:nvPr>
        </p:nvSpPr>
        <p:spPr>
          <a:xfrm>
            <a:off x="609600" y="-242887"/>
            <a:ext cx="7924800" cy="8509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Font typeface="Arial Narrow"/>
              <a:buNone/>
            </a:pPr>
            <a:r>
              <a:rPr b="1" i="0" lang="en-US" sz="2800" u="none">
                <a:solidFill>
                  <a:schemeClr val="lt1"/>
                </a:solidFill>
                <a:latin typeface="Arial Narrow"/>
                <a:ea typeface="Arial Narrow"/>
                <a:cs typeface="Arial Narrow"/>
                <a:sym typeface="Arial Narrow"/>
              </a:rPr>
              <a:t>LA INVESTIGACION PREPARATORIA</a:t>
            </a:r>
            <a:endParaRPr/>
          </a:p>
        </p:txBody>
      </p:sp>
      <p:sp>
        <p:nvSpPr>
          <p:cNvPr id="266" name="Google Shape;266;p42"/>
          <p:cNvSpPr txBox="1"/>
          <p:nvPr>
            <p:ph idx="1" type="body"/>
          </p:nvPr>
        </p:nvSpPr>
        <p:spPr>
          <a:xfrm>
            <a:off x="250825" y="981075"/>
            <a:ext cx="8642350" cy="5903912"/>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70000"/>
              </a:lnSpc>
              <a:spcBef>
                <a:spcPts val="0"/>
              </a:spcBef>
              <a:spcAft>
                <a:spcPts val="0"/>
              </a:spcAft>
              <a:buClr>
                <a:schemeClr val="lt2"/>
              </a:buClr>
              <a:buSzPts val="4000"/>
              <a:buFont typeface="Arial"/>
              <a:buNone/>
            </a:pPr>
            <a:r>
              <a:rPr b="1" i="0" lang="en-US" sz="4000" u="none">
                <a:solidFill>
                  <a:schemeClr val="lt1"/>
                </a:solidFill>
                <a:latin typeface="Arial Narrow"/>
                <a:ea typeface="Arial Narrow"/>
                <a:cs typeface="Arial Narrow"/>
                <a:sym typeface="Arial Narrow"/>
              </a:rPr>
              <a:t>Agente Encubierto</a:t>
            </a:r>
            <a:endParaRPr/>
          </a:p>
          <a:p>
            <a:pPr indent="-342900" lvl="0" marL="342900" marR="0" rtl="0" algn="just">
              <a:lnSpc>
                <a:spcPct val="70000"/>
              </a:lnSpc>
              <a:spcBef>
                <a:spcPts val="1240"/>
              </a:spcBef>
              <a:spcAft>
                <a:spcPts val="0"/>
              </a:spcAft>
              <a:buClr>
                <a:schemeClr val="lt2"/>
              </a:buClr>
              <a:buSzPts val="3200"/>
              <a:buFont typeface="Arial"/>
              <a:buNone/>
            </a:pPr>
            <a:r>
              <a:rPr b="1" i="0" lang="en-US" sz="3200" u="none">
                <a:solidFill>
                  <a:schemeClr val="lt1"/>
                </a:solidFill>
                <a:latin typeface="Arial Narrow"/>
                <a:ea typeface="Arial Narrow"/>
                <a:cs typeface="Arial Narrow"/>
                <a:sym typeface="Arial Narrow"/>
              </a:rPr>
              <a:t>4. El Fiscal podrá prorrogar los plazos. mientras perduren las condiciones para su empleo, quedando legítimamente habilitados para actuar en todo lo relacionado a la investigación y a participar en el tráfico jurídico y social bajo tal identidad, a los fines de la investigación.</a:t>
            </a:r>
            <a:endParaRPr/>
          </a:p>
          <a:p>
            <a:pPr indent="-342900" lvl="0" marL="342900" marR="0" rtl="0" algn="just">
              <a:lnSpc>
                <a:spcPct val="70000"/>
              </a:lnSpc>
              <a:spcBef>
                <a:spcPts val="1240"/>
              </a:spcBef>
              <a:spcAft>
                <a:spcPts val="0"/>
              </a:spcAft>
              <a:buClr>
                <a:schemeClr val="lt2"/>
              </a:buClr>
              <a:buSzPts val="3200"/>
              <a:buFont typeface="Arial"/>
              <a:buNone/>
            </a:pPr>
            <a:r>
              <a:t/>
            </a:r>
            <a:endParaRPr b="1" i="0" sz="3200" u="none">
              <a:solidFill>
                <a:schemeClr val="lt1"/>
              </a:solidFill>
              <a:latin typeface="Arial Narrow"/>
              <a:ea typeface="Arial Narrow"/>
              <a:cs typeface="Arial Narrow"/>
              <a:sym typeface="Arial Narrow"/>
            </a:endParaRPr>
          </a:p>
          <a:p>
            <a:pPr indent="-342900" lvl="0" marL="342900" marR="0" rtl="0" algn="just">
              <a:lnSpc>
                <a:spcPct val="70000"/>
              </a:lnSpc>
              <a:spcBef>
                <a:spcPts val="1240"/>
              </a:spcBef>
              <a:spcAft>
                <a:spcPts val="0"/>
              </a:spcAft>
              <a:buClr>
                <a:schemeClr val="lt2"/>
              </a:buClr>
              <a:buSzPts val="3200"/>
              <a:buFont typeface="Arial"/>
              <a:buNone/>
            </a:pPr>
            <a:r>
              <a:rPr b="1" i="0" lang="en-US" sz="3200" u="none">
                <a:solidFill>
                  <a:schemeClr val="lt1"/>
                </a:solidFill>
                <a:latin typeface="Arial Narrow"/>
                <a:ea typeface="Arial Narrow"/>
                <a:cs typeface="Arial Narrow"/>
                <a:sym typeface="Arial Narrow"/>
              </a:rPr>
              <a:t>5. El Fiscal, cuando las circunstancias lo requieran podrá disponer la participación de un ciudadano como Agente Especial, que por el “rol” o situación especial en la que se encuentra inmerso dentro de la organización criminal, opera para proporcionar evidencias incriminatorias.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3"/>
          <p:cNvSpPr txBox="1"/>
          <p:nvPr>
            <p:ph type="title"/>
          </p:nvPr>
        </p:nvSpPr>
        <p:spPr>
          <a:xfrm>
            <a:off x="609600" y="-100012"/>
            <a:ext cx="7924800" cy="8509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Font typeface="Arial Narrow"/>
              <a:buNone/>
            </a:pPr>
            <a:r>
              <a:rPr b="1" i="0" lang="en-US" sz="2800" u="none">
                <a:solidFill>
                  <a:schemeClr val="lt1"/>
                </a:solidFill>
                <a:latin typeface="Arial Narrow"/>
                <a:ea typeface="Arial Narrow"/>
                <a:cs typeface="Arial Narrow"/>
                <a:sym typeface="Arial Narrow"/>
              </a:rPr>
              <a:t>LA INVESTIGACION PREPARATORIA</a:t>
            </a:r>
            <a:endParaRPr/>
          </a:p>
        </p:txBody>
      </p:sp>
      <p:sp>
        <p:nvSpPr>
          <p:cNvPr id="272" name="Google Shape;272;p43"/>
          <p:cNvSpPr txBox="1"/>
          <p:nvPr>
            <p:ph idx="1" type="body"/>
          </p:nvPr>
        </p:nvSpPr>
        <p:spPr>
          <a:xfrm>
            <a:off x="323850" y="981075"/>
            <a:ext cx="8640762" cy="5616575"/>
          </a:xfrm>
          <a:prstGeom prst="rect">
            <a:avLst/>
          </a:prstGeom>
          <a:noFill/>
          <a:ln>
            <a:noFill/>
          </a:ln>
        </p:spPr>
        <p:txBody>
          <a:bodyPr anchorCtr="0" anchor="t" bIns="45700" lIns="91425" spcFirstLastPara="1" rIns="91425" wrap="square" tIns="45700">
            <a:noAutofit/>
          </a:bodyPr>
          <a:lstStyle/>
          <a:p>
            <a:pPr indent="-609600" lvl="0" marL="609600" marR="0" rtl="0" algn="just">
              <a:lnSpc>
                <a:spcPct val="100000"/>
              </a:lnSpc>
              <a:spcBef>
                <a:spcPts val="0"/>
              </a:spcBef>
              <a:spcAft>
                <a:spcPts val="0"/>
              </a:spcAft>
              <a:buClr>
                <a:schemeClr val="lt2"/>
              </a:buClr>
              <a:buSzPts val="3600"/>
              <a:buFont typeface="Arial"/>
              <a:buNone/>
            </a:pPr>
            <a:r>
              <a:rPr b="1" i="0" lang="en-US" sz="3600" u="none">
                <a:solidFill>
                  <a:schemeClr val="lt1"/>
                </a:solidFill>
                <a:latin typeface="Arial Narrow"/>
                <a:ea typeface="Arial Narrow"/>
                <a:cs typeface="Arial Narrow"/>
                <a:sym typeface="Arial Narrow"/>
              </a:rPr>
              <a:t>Agente Encubierto</a:t>
            </a:r>
            <a:endParaRPr/>
          </a:p>
          <a:p>
            <a:pPr indent="-609600" lvl="0" marL="609600" marR="0" rtl="0" algn="just">
              <a:lnSpc>
                <a:spcPct val="100000"/>
              </a:lnSpc>
              <a:spcBef>
                <a:spcPts val="1240"/>
              </a:spcBef>
              <a:spcAft>
                <a:spcPts val="0"/>
              </a:spcAft>
              <a:buClr>
                <a:schemeClr val="lt2"/>
              </a:buClr>
              <a:buSzPts val="3200"/>
              <a:buFont typeface="Arial"/>
              <a:buNone/>
            </a:pPr>
            <a:r>
              <a:rPr b="1" i="0" lang="en-US" sz="3200" u="none">
                <a:solidFill>
                  <a:schemeClr val="lt1"/>
                </a:solidFill>
                <a:latin typeface="Arial Narrow"/>
                <a:ea typeface="Arial Narrow"/>
                <a:cs typeface="Arial Narrow"/>
                <a:sym typeface="Arial Narrow"/>
              </a:rPr>
              <a:t>La designación de AE debe:</a:t>
            </a:r>
            <a:endParaRPr/>
          </a:p>
          <a:p>
            <a:pPr indent="-609600" lvl="0" marL="609600" marR="0" rtl="0" algn="just">
              <a:lnSpc>
                <a:spcPct val="100000"/>
              </a:lnSpc>
              <a:spcBef>
                <a:spcPts val="1240"/>
              </a:spcBef>
              <a:spcAft>
                <a:spcPts val="0"/>
              </a:spcAft>
              <a:buClr>
                <a:schemeClr val="lt2"/>
              </a:buClr>
              <a:buSzPts val="3200"/>
              <a:buFont typeface="Arial"/>
              <a:buAutoNum type="arabicPeriod"/>
            </a:pPr>
            <a:r>
              <a:rPr b="1" i="0" lang="en-US" sz="3200" u="none">
                <a:solidFill>
                  <a:schemeClr val="lt1"/>
                </a:solidFill>
                <a:latin typeface="Arial Narrow"/>
                <a:ea typeface="Arial Narrow"/>
                <a:cs typeface="Arial Narrow"/>
                <a:sym typeface="Arial Narrow"/>
              </a:rPr>
              <a:t>Consignar el nombre verdadero</a:t>
            </a:r>
            <a:endParaRPr/>
          </a:p>
          <a:p>
            <a:pPr indent="-609600" lvl="0" marL="609600" marR="0" rtl="0" algn="just">
              <a:lnSpc>
                <a:spcPct val="100000"/>
              </a:lnSpc>
              <a:spcBef>
                <a:spcPts val="1240"/>
              </a:spcBef>
              <a:spcAft>
                <a:spcPts val="0"/>
              </a:spcAft>
              <a:buClr>
                <a:schemeClr val="lt2"/>
              </a:buClr>
              <a:buSzPts val="3200"/>
              <a:buFont typeface="Arial"/>
              <a:buAutoNum type="arabicPeriod"/>
            </a:pPr>
            <a:r>
              <a:rPr b="1" i="0" lang="en-US" sz="3200" u="none">
                <a:solidFill>
                  <a:schemeClr val="lt1"/>
                </a:solidFill>
                <a:latin typeface="Arial Narrow"/>
                <a:ea typeface="Arial Narrow"/>
                <a:cs typeface="Arial Narrow"/>
                <a:sym typeface="Arial Narrow"/>
              </a:rPr>
              <a:t>Consignar la identidad supuesta</a:t>
            </a:r>
            <a:endParaRPr/>
          </a:p>
          <a:p>
            <a:pPr indent="-609600" lvl="0" marL="609600" marR="0" rtl="0" algn="just">
              <a:lnSpc>
                <a:spcPct val="100000"/>
              </a:lnSpc>
              <a:spcBef>
                <a:spcPts val="1240"/>
              </a:spcBef>
              <a:spcAft>
                <a:spcPts val="0"/>
              </a:spcAft>
              <a:buClr>
                <a:schemeClr val="lt2"/>
              </a:buClr>
              <a:buSzPts val="3200"/>
              <a:buFont typeface="Arial"/>
              <a:buNone/>
            </a:pPr>
            <a:r>
              <a:rPr b="1" i="0" lang="en-US" sz="3200" u="none">
                <a:solidFill>
                  <a:schemeClr val="lt1"/>
                </a:solidFill>
                <a:latin typeface="Arial Narrow"/>
                <a:ea typeface="Arial Narrow"/>
                <a:cs typeface="Arial Narrow"/>
                <a:sym typeface="Arial Narrow"/>
              </a:rPr>
              <a:t>       Esta decisión será reservada y deberá conservarse fuera de las actuaciones con la debida seguridad.</a:t>
            </a:r>
            <a:endParaRPr/>
          </a:p>
          <a:p>
            <a:pPr indent="-609600" lvl="0" marL="609600" marR="0" rtl="0" algn="just">
              <a:lnSpc>
                <a:spcPct val="100000"/>
              </a:lnSpc>
              <a:spcBef>
                <a:spcPts val="1240"/>
              </a:spcBef>
              <a:spcAft>
                <a:spcPts val="0"/>
              </a:spcAft>
              <a:buClr>
                <a:schemeClr val="lt2"/>
              </a:buClr>
              <a:buSzPts val="3200"/>
              <a:buFont typeface="Arial"/>
              <a:buNone/>
            </a:pPr>
            <a:r>
              <a:rPr b="1" i="0" lang="en-US" sz="3200" u="none">
                <a:solidFill>
                  <a:schemeClr val="lt1"/>
                </a:solidFill>
                <a:latin typeface="Arial Narrow"/>
                <a:ea typeface="Arial Narrow"/>
                <a:cs typeface="Arial Narrow"/>
                <a:sym typeface="Arial Narrow"/>
              </a:rPr>
              <a:t>      Una copia se remite a la Fiscalía de la Nación</a:t>
            </a:r>
            <a:endParaRPr/>
          </a:p>
          <a:p>
            <a:pPr indent="-139700" lvl="0" marL="342900" marR="0" rtl="0" algn="l">
              <a:spcBef>
                <a:spcPts val="1240"/>
              </a:spcBef>
              <a:spcAft>
                <a:spcPts val="0"/>
              </a:spcAft>
              <a:buClr>
                <a:schemeClr val="lt2"/>
              </a:buClr>
              <a:buSzPts val="3200"/>
              <a:buFont typeface="Arial"/>
              <a:buNone/>
            </a:pPr>
            <a:r>
              <a:t/>
            </a:r>
            <a:endParaRPr b="1" i="0" sz="3200" u="none">
              <a:solidFill>
                <a:schemeClr val="lt1"/>
              </a:solidFill>
              <a:latin typeface="Arial Narrow"/>
              <a:ea typeface="Arial Narrow"/>
              <a:cs typeface="Arial Narrow"/>
              <a:sym typeface="Arial Narrow"/>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4"/>
          <p:cNvSpPr txBox="1"/>
          <p:nvPr>
            <p:ph type="title"/>
          </p:nvPr>
        </p:nvSpPr>
        <p:spPr>
          <a:xfrm>
            <a:off x="609600" y="130175"/>
            <a:ext cx="7924800" cy="7064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Font typeface="Arial Narrow"/>
              <a:buNone/>
            </a:pPr>
            <a:r>
              <a:rPr b="1" i="0" lang="en-US" sz="2800" u="none">
                <a:solidFill>
                  <a:schemeClr val="lt1"/>
                </a:solidFill>
                <a:latin typeface="Arial Narrow"/>
                <a:ea typeface="Arial Narrow"/>
                <a:cs typeface="Arial Narrow"/>
                <a:sym typeface="Arial Narrow"/>
              </a:rPr>
              <a:t>LA INVESTIGACION PREPARATORIA</a:t>
            </a:r>
            <a:endParaRPr/>
          </a:p>
        </p:txBody>
      </p:sp>
      <p:sp>
        <p:nvSpPr>
          <p:cNvPr id="278" name="Google Shape;278;p44"/>
          <p:cNvSpPr txBox="1"/>
          <p:nvPr>
            <p:ph idx="1" type="body"/>
          </p:nvPr>
        </p:nvSpPr>
        <p:spPr>
          <a:xfrm>
            <a:off x="179387" y="1052512"/>
            <a:ext cx="8640762" cy="5472112"/>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80000"/>
              </a:lnSpc>
              <a:spcBef>
                <a:spcPts val="0"/>
              </a:spcBef>
              <a:spcAft>
                <a:spcPts val="0"/>
              </a:spcAft>
              <a:buClr>
                <a:schemeClr val="lt2"/>
              </a:buClr>
              <a:buSzPts val="3600"/>
              <a:buFont typeface="Arial"/>
              <a:buNone/>
            </a:pPr>
            <a:r>
              <a:rPr b="1" i="0" lang="en-US" sz="3600" u="none">
                <a:solidFill>
                  <a:schemeClr val="lt1"/>
                </a:solidFill>
                <a:latin typeface="Arial Narrow"/>
                <a:ea typeface="Arial Narrow"/>
                <a:cs typeface="Arial Narrow"/>
                <a:sym typeface="Arial Narrow"/>
              </a:rPr>
              <a:t>   </a:t>
            </a:r>
            <a:r>
              <a:rPr b="1" i="0" lang="en-US" sz="4000" u="none">
                <a:solidFill>
                  <a:schemeClr val="lt1"/>
                </a:solidFill>
                <a:latin typeface="Arial Narrow"/>
                <a:ea typeface="Arial Narrow"/>
                <a:cs typeface="Arial Narrow"/>
                <a:sym typeface="Arial Narrow"/>
              </a:rPr>
              <a:t>Agente Encubierto</a:t>
            </a:r>
            <a:endParaRPr/>
          </a:p>
          <a:p>
            <a:pPr indent="-342900" lvl="0" marL="342900" marR="0" rtl="0" algn="just">
              <a:lnSpc>
                <a:spcPct val="80000"/>
              </a:lnSpc>
              <a:spcBef>
                <a:spcPts val="1240"/>
              </a:spcBef>
              <a:spcAft>
                <a:spcPts val="0"/>
              </a:spcAft>
              <a:buClr>
                <a:schemeClr val="lt2"/>
              </a:buClr>
              <a:buSzPts val="2400"/>
              <a:buFont typeface="Arial"/>
              <a:buNone/>
            </a:pPr>
            <a:r>
              <a:rPr b="1" i="0" lang="en-US" sz="2400" u="none">
                <a:solidFill>
                  <a:schemeClr val="lt1"/>
                </a:solidFill>
                <a:latin typeface="Arial Narrow"/>
                <a:ea typeface="Arial Narrow"/>
                <a:cs typeface="Arial Narrow"/>
                <a:sym typeface="Arial Narrow"/>
              </a:rPr>
              <a:t>    </a:t>
            </a:r>
            <a:r>
              <a:rPr b="1" i="0" lang="en-US" sz="3200" u="none">
                <a:solidFill>
                  <a:schemeClr val="lt1"/>
                </a:solidFill>
                <a:latin typeface="Arial Narrow"/>
                <a:ea typeface="Arial Narrow"/>
                <a:cs typeface="Arial Narrow"/>
                <a:sym typeface="Arial Narrow"/>
              </a:rPr>
              <a:t>La identidad del AE se puede ocultar al culminar la investigación en la que intervino (seguridad).</a:t>
            </a:r>
            <a:endParaRPr/>
          </a:p>
          <a:p>
            <a:pPr indent="-342900" lvl="0" marL="342900" marR="0" rtl="0" algn="just">
              <a:lnSpc>
                <a:spcPct val="80000"/>
              </a:lnSpc>
              <a:spcBef>
                <a:spcPts val="1240"/>
              </a:spcBef>
              <a:spcAft>
                <a:spcPts val="0"/>
              </a:spcAft>
              <a:buClr>
                <a:schemeClr val="lt2"/>
              </a:buClr>
              <a:buSzPts val="3200"/>
              <a:buFont typeface="Arial"/>
              <a:buNone/>
            </a:pPr>
            <a:r>
              <a:rPr b="1" i="0" lang="en-US" sz="3200" u="none">
                <a:solidFill>
                  <a:schemeClr val="lt1"/>
                </a:solidFill>
                <a:latin typeface="Arial Narrow"/>
                <a:ea typeface="Arial Narrow"/>
                <a:cs typeface="Arial Narrow"/>
                <a:sym typeface="Arial Narrow"/>
              </a:rPr>
              <a:t>   </a:t>
            </a:r>
            <a:endParaRPr/>
          </a:p>
          <a:p>
            <a:pPr indent="-342900" lvl="0" marL="342900" marR="0" rtl="0" algn="just">
              <a:lnSpc>
                <a:spcPct val="80000"/>
              </a:lnSpc>
              <a:spcBef>
                <a:spcPts val="1240"/>
              </a:spcBef>
              <a:spcAft>
                <a:spcPts val="0"/>
              </a:spcAft>
              <a:buClr>
                <a:schemeClr val="lt2"/>
              </a:buClr>
              <a:buSzPts val="3200"/>
              <a:buFont typeface="Arial"/>
              <a:buNone/>
            </a:pPr>
            <a:r>
              <a:rPr b="1" i="0" lang="en-US" sz="3200" u="none">
                <a:solidFill>
                  <a:schemeClr val="lt1"/>
                </a:solidFill>
                <a:latin typeface="Arial Narrow"/>
                <a:ea typeface="Arial Narrow"/>
                <a:cs typeface="Arial Narrow"/>
                <a:sym typeface="Arial Narrow"/>
              </a:rPr>
              <a:t>    La identidad del AE también puede ser ocultada durante un proceso, siempre que se acuerde mediante resolución judicial motivada y que exista un motivo razonable que haga temer que la revelación pondrá en peligro la vida, integridad o libertad del AE o que justifique seguir utilizando la participación de este último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8"/>
          <p:cNvSpPr txBox="1"/>
          <p:nvPr>
            <p:ph type="title"/>
          </p:nvPr>
        </p:nvSpPr>
        <p:spPr>
          <a:xfrm>
            <a:off x="611187" y="115887"/>
            <a:ext cx="7924800" cy="9223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3200"/>
              <a:buFont typeface="Arial Narrow"/>
              <a:buNone/>
            </a:pPr>
            <a:r>
              <a:rPr b="1" i="0" lang="en-US" sz="3200" u="none">
                <a:solidFill>
                  <a:schemeClr val="lt1"/>
                </a:solidFill>
                <a:latin typeface="Arial Narrow"/>
                <a:ea typeface="Arial Narrow"/>
                <a:cs typeface="Arial Narrow"/>
                <a:sym typeface="Arial Narrow"/>
              </a:rPr>
              <a:t>LA INVESTIGACION PREPARATORIA</a:t>
            </a:r>
            <a:endParaRPr/>
          </a:p>
        </p:txBody>
      </p:sp>
      <p:sp>
        <p:nvSpPr>
          <p:cNvPr id="122" name="Google Shape;122;p18"/>
          <p:cNvSpPr txBox="1"/>
          <p:nvPr>
            <p:ph idx="1" type="body"/>
          </p:nvPr>
        </p:nvSpPr>
        <p:spPr>
          <a:xfrm>
            <a:off x="250825" y="1341437"/>
            <a:ext cx="8497887" cy="4824412"/>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lt2"/>
              </a:buClr>
              <a:buSzPts val="4000"/>
              <a:buFont typeface="Arial"/>
              <a:buNone/>
            </a:pPr>
            <a:r>
              <a:rPr b="1" i="0" lang="en-US" sz="4000" u="none">
                <a:solidFill>
                  <a:schemeClr val="lt1"/>
                </a:solidFill>
                <a:latin typeface="Arial Narrow"/>
                <a:ea typeface="Arial Narrow"/>
                <a:cs typeface="Arial Narrow"/>
                <a:sym typeface="Arial Narrow"/>
              </a:rPr>
              <a:t>Características del nuevo proceso penal</a:t>
            </a:r>
            <a:endParaRPr/>
          </a:p>
          <a:p>
            <a:pPr indent="-342900" lvl="0" marL="342900" marR="0" rtl="0" algn="just">
              <a:lnSpc>
                <a:spcPct val="100000"/>
              </a:lnSpc>
              <a:spcBef>
                <a:spcPts val="0"/>
              </a:spcBef>
              <a:spcAft>
                <a:spcPts val="0"/>
              </a:spcAft>
              <a:buClr>
                <a:schemeClr val="lt2"/>
              </a:buClr>
              <a:buSzPts val="3600"/>
              <a:buFont typeface="Arial"/>
              <a:buNone/>
            </a:pPr>
            <a:r>
              <a:rPr b="0" i="0" lang="en-US" sz="3600" u="none">
                <a:solidFill>
                  <a:schemeClr val="lt1"/>
                </a:solidFill>
                <a:latin typeface="Arial Narrow"/>
                <a:ea typeface="Arial Narrow"/>
                <a:cs typeface="Arial Narrow"/>
                <a:sym typeface="Arial Narrow"/>
              </a:rPr>
              <a:t>   </a:t>
            </a:r>
            <a:r>
              <a:rPr b="1" i="0" lang="en-US" sz="3200" u="none">
                <a:solidFill>
                  <a:schemeClr val="lt1"/>
                </a:solidFill>
                <a:latin typeface="Arial Narrow"/>
                <a:ea typeface="Arial Narrow"/>
                <a:cs typeface="Arial Narrow"/>
                <a:sym typeface="Arial Narrow"/>
              </a:rPr>
              <a:t>Tiene carácter acusatorio - adversativo</a:t>
            </a:r>
            <a:endParaRPr/>
          </a:p>
          <a:p>
            <a:pPr indent="-342900" lvl="0" marL="342900" marR="0" rtl="0" algn="just">
              <a:lnSpc>
                <a:spcPct val="100000"/>
              </a:lnSpc>
              <a:spcBef>
                <a:spcPts val="0"/>
              </a:spcBef>
              <a:spcAft>
                <a:spcPts val="0"/>
              </a:spcAft>
              <a:buClr>
                <a:schemeClr val="lt2"/>
              </a:buClr>
              <a:buSzPts val="3200"/>
              <a:buFont typeface="Arial"/>
              <a:buNone/>
            </a:pPr>
            <a:r>
              <a:rPr b="1" i="0" lang="en-US" sz="3200" u="none">
                <a:solidFill>
                  <a:schemeClr val="lt1"/>
                </a:solidFill>
                <a:latin typeface="Arial Narrow"/>
                <a:ea typeface="Arial Narrow"/>
                <a:cs typeface="Arial Narrow"/>
                <a:sym typeface="Arial Narrow"/>
              </a:rPr>
              <a:t>    Las funciones de investigación y decisión se hallan claramente definidas</a:t>
            </a:r>
            <a:endParaRPr/>
          </a:p>
          <a:p>
            <a:pPr indent="-342900" lvl="0" marL="342900" marR="0" rtl="0" algn="just">
              <a:lnSpc>
                <a:spcPct val="100000"/>
              </a:lnSpc>
              <a:spcBef>
                <a:spcPts val="0"/>
              </a:spcBef>
              <a:spcAft>
                <a:spcPts val="0"/>
              </a:spcAft>
              <a:buClr>
                <a:schemeClr val="lt2"/>
              </a:buClr>
              <a:buSzPts val="1000"/>
              <a:buFont typeface="Arial"/>
              <a:buNone/>
            </a:pPr>
            <a:r>
              <a:t/>
            </a:r>
            <a:endParaRPr b="0" i="0" sz="1000" u="none">
              <a:solidFill>
                <a:schemeClr val="lt1"/>
              </a:solidFill>
              <a:latin typeface="Arial Narrow"/>
              <a:ea typeface="Arial Narrow"/>
              <a:cs typeface="Arial Narrow"/>
              <a:sym typeface="Arial Narrow"/>
            </a:endParaRPr>
          </a:p>
          <a:p>
            <a:pPr indent="-342900" lvl="0" marL="342900" marR="0" rtl="0" algn="just">
              <a:lnSpc>
                <a:spcPct val="100000"/>
              </a:lnSpc>
              <a:spcBef>
                <a:spcPts val="0"/>
              </a:spcBef>
              <a:spcAft>
                <a:spcPts val="0"/>
              </a:spcAft>
              <a:buClr>
                <a:schemeClr val="lt2"/>
              </a:buClr>
              <a:buSzPts val="4000"/>
              <a:buFont typeface="Arial"/>
              <a:buNone/>
            </a:pPr>
            <a:r>
              <a:rPr b="1" i="0" lang="en-US" sz="4000" u="none">
                <a:solidFill>
                  <a:schemeClr val="lt1"/>
                </a:solidFill>
                <a:latin typeface="Arial Narrow"/>
                <a:ea typeface="Arial Narrow"/>
                <a:cs typeface="Arial Narrow"/>
                <a:sym typeface="Arial Narrow"/>
              </a:rPr>
              <a:t>Principios del nuevo proceso penal</a:t>
            </a:r>
            <a:endParaRPr/>
          </a:p>
          <a:p>
            <a:pPr indent="-342900" lvl="0" marL="342900" marR="0" rtl="0" algn="just">
              <a:lnSpc>
                <a:spcPct val="100000"/>
              </a:lnSpc>
              <a:spcBef>
                <a:spcPts val="0"/>
              </a:spcBef>
              <a:spcAft>
                <a:spcPts val="0"/>
              </a:spcAft>
              <a:buClr>
                <a:schemeClr val="lt2"/>
              </a:buClr>
              <a:buSzPts val="3600"/>
              <a:buFont typeface="Arial"/>
              <a:buNone/>
            </a:pPr>
            <a:r>
              <a:rPr b="0" i="0" lang="en-US" sz="3600" u="none">
                <a:solidFill>
                  <a:schemeClr val="lt1"/>
                </a:solidFill>
                <a:latin typeface="Arial Narrow"/>
                <a:ea typeface="Arial Narrow"/>
                <a:cs typeface="Arial Narrow"/>
                <a:sym typeface="Arial Narrow"/>
              </a:rPr>
              <a:t>   </a:t>
            </a:r>
            <a:r>
              <a:rPr b="1" i="0" lang="en-US" sz="3200" u="none">
                <a:solidFill>
                  <a:schemeClr val="lt1"/>
                </a:solidFill>
                <a:latin typeface="Arial Narrow"/>
                <a:ea typeface="Arial Narrow"/>
                <a:cs typeface="Arial Narrow"/>
                <a:sym typeface="Arial Narrow"/>
              </a:rPr>
              <a:t>Acusatorio-Contradicción-Igualdad de armas</a:t>
            </a:r>
            <a:endParaRPr/>
          </a:p>
          <a:p>
            <a:pPr indent="-342900" lvl="0" marL="342900" marR="0" rtl="0" algn="just">
              <a:lnSpc>
                <a:spcPct val="100000"/>
              </a:lnSpc>
              <a:spcBef>
                <a:spcPts val="0"/>
              </a:spcBef>
              <a:spcAft>
                <a:spcPts val="0"/>
              </a:spcAft>
              <a:buClr>
                <a:schemeClr val="lt2"/>
              </a:buClr>
              <a:buSzPts val="3200"/>
              <a:buFont typeface="Arial"/>
              <a:buNone/>
            </a:pPr>
            <a:r>
              <a:rPr b="1" i="0" lang="en-US" sz="3200" u="none">
                <a:solidFill>
                  <a:schemeClr val="lt1"/>
                </a:solidFill>
                <a:latin typeface="Arial Narrow"/>
                <a:ea typeface="Arial Narrow"/>
                <a:cs typeface="Arial Narrow"/>
                <a:sym typeface="Arial Narrow"/>
              </a:rPr>
              <a:t>   Derecho de defensa irrestricto e irrenunciable</a:t>
            </a:r>
            <a:endParaRPr/>
          </a:p>
          <a:p>
            <a:pPr indent="-342900" lvl="0" marL="342900" marR="0" rtl="0" algn="just">
              <a:lnSpc>
                <a:spcPct val="100000"/>
              </a:lnSpc>
              <a:spcBef>
                <a:spcPts val="0"/>
              </a:spcBef>
              <a:spcAft>
                <a:spcPts val="0"/>
              </a:spcAft>
              <a:buClr>
                <a:schemeClr val="lt2"/>
              </a:buClr>
              <a:buSzPts val="3200"/>
              <a:buFont typeface="Arial"/>
              <a:buNone/>
            </a:pPr>
            <a:r>
              <a:rPr b="1" i="0" lang="en-US" sz="3200" u="none">
                <a:solidFill>
                  <a:schemeClr val="lt1"/>
                </a:solidFill>
                <a:latin typeface="Arial Narrow"/>
                <a:ea typeface="Arial Narrow"/>
                <a:cs typeface="Arial Narrow"/>
                <a:sym typeface="Arial Narrow"/>
              </a:rPr>
              <a:t>   Se privilegia la investigación científico -  técnica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5"/>
          <p:cNvSpPr txBox="1"/>
          <p:nvPr>
            <p:ph type="title"/>
          </p:nvPr>
        </p:nvSpPr>
        <p:spPr>
          <a:xfrm>
            <a:off x="609600" y="188912"/>
            <a:ext cx="7924800" cy="8509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Font typeface="Arial Narrow"/>
              <a:buNone/>
            </a:pPr>
            <a:r>
              <a:rPr b="1" i="0" lang="en-US" sz="2800" u="none">
                <a:solidFill>
                  <a:schemeClr val="lt1"/>
                </a:solidFill>
                <a:latin typeface="Arial Narrow"/>
                <a:ea typeface="Arial Narrow"/>
                <a:cs typeface="Arial Narrow"/>
                <a:sym typeface="Arial Narrow"/>
              </a:rPr>
              <a:t>LA INVESTIGACION PREPARATORIA</a:t>
            </a:r>
            <a:endParaRPr/>
          </a:p>
        </p:txBody>
      </p:sp>
      <p:sp>
        <p:nvSpPr>
          <p:cNvPr id="284" name="Google Shape;284;p45"/>
          <p:cNvSpPr txBox="1"/>
          <p:nvPr>
            <p:ph idx="1" type="body"/>
          </p:nvPr>
        </p:nvSpPr>
        <p:spPr>
          <a:xfrm>
            <a:off x="323850" y="1701800"/>
            <a:ext cx="8640762" cy="467995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60000"/>
              </a:lnSpc>
              <a:spcBef>
                <a:spcPts val="0"/>
              </a:spcBef>
              <a:spcAft>
                <a:spcPts val="0"/>
              </a:spcAft>
              <a:buClr>
                <a:schemeClr val="lt2"/>
              </a:buClr>
              <a:buSzPts val="3300"/>
              <a:buFont typeface="Arial"/>
              <a:buNone/>
            </a:pPr>
            <a:r>
              <a:rPr b="1" i="0" lang="en-US" sz="3300" u="none">
                <a:solidFill>
                  <a:schemeClr val="lt1"/>
                </a:solidFill>
                <a:latin typeface="Arial Narrow"/>
                <a:ea typeface="Arial Narrow"/>
                <a:cs typeface="Arial Narrow"/>
                <a:sym typeface="Arial Narrow"/>
              </a:rPr>
              <a:t>PLAZOS</a:t>
            </a:r>
            <a:endParaRPr/>
          </a:p>
          <a:p>
            <a:pPr indent="-342900" lvl="0" marL="342900" marR="0" rtl="0" algn="just">
              <a:lnSpc>
                <a:spcPct val="60000"/>
              </a:lnSpc>
              <a:spcBef>
                <a:spcPts val="1240"/>
              </a:spcBef>
              <a:spcAft>
                <a:spcPts val="0"/>
              </a:spcAft>
              <a:buClr>
                <a:schemeClr val="lt2"/>
              </a:buClr>
              <a:buSzPts val="3200"/>
              <a:buFont typeface="Arial"/>
              <a:buNone/>
            </a:pPr>
            <a:r>
              <a:rPr b="1" i="0" lang="en-US" sz="3200" u="none">
                <a:solidFill>
                  <a:schemeClr val="lt1"/>
                </a:solidFill>
                <a:latin typeface="Arial Narrow"/>
                <a:ea typeface="Arial Narrow"/>
                <a:cs typeface="Arial Narrow"/>
                <a:sym typeface="Arial Narrow"/>
              </a:rPr>
              <a:t>1. Normal: </a:t>
            </a:r>
            <a:endParaRPr/>
          </a:p>
          <a:p>
            <a:pPr indent="-342900" lvl="0" marL="342900" marR="0" rtl="0" algn="just">
              <a:lnSpc>
                <a:spcPct val="60000"/>
              </a:lnSpc>
              <a:spcBef>
                <a:spcPts val="1240"/>
              </a:spcBef>
              <a:spcAft>
                <a:spcPts val="0"/>
              </a:spcAft>
              <a:buClr>
                <a:schemeClr val="lt2"/>
              </a:buClr>
              <a:buSzPts val="3200"/>
              <a:buFont typeface="Arial"/>
              <a:buNone/>
            </a:pPr>
            <a:r>
              <a:rPr b="1" i="0" lang="en-US" sz="3200" u="none">
                <a:solidFill>
                  <a:schemeClr val="lt1"/>
                </a:solidFill>
                <a:latin typeface="Arial Narrow"/>
                <a:ea typeface="Arial Narrow"/>
                <a:cs typeface="Arial Narrow"/>
                <a:sym typeface="Arial Narrow"/>
              </a:rPr>
              <a:t>    120 días naturales</a:t>
            </a:r>
            <a:endParaRPr/>
          </a:p>
          <a:p>
            <a:pPr indent="-342900" lvl="0" marL="342900" marR="0" rtl="0" algn="just">
              <a:lnSpc>
                <a:spcPct val="60000"/>
              </a:lnSpc>
              <a:spcBef>
                <a:spcPts val="1240"/>
              </a:spcBef>
              <a:spcAft>
                <a:spcPts val="0"/>
              </a:spcAft>
              <a:buClr>
                <a:schemeClr val="lt2"/>
              </a:buClr>
              <a:buSzPts val="3200"/>
              <a:buFont typeface="Arial"/>
              <a:buNone/>
            </a:pPr>
            <a:r>
              <a:rPr b="1" i="0" lang="en-US" sz="3200" u="none">
                <a:solidFill>
                  <a:schemeClr val="lt1"/>
                </a:solidFill>
                <a:latin typeface="Arial Narrow"/>
                <a:ea typeface="Arial Narrow"/>
                <a:cs typeface="Arial Narrow"/>
                <a:sym typeface="Arial Narrow"/>
              </a:rPr>
              <a:t>2. Sólo por causas justificadas: Se Prorroga por 60 días naturales más.</a:t>
            </a:r>
            <a:endParaRPr/>
          </a:p>
          <a:p>
            <a:pPr indent="-342900" lvl="0" marL="342900" marR="0" rtl="0" algn="just">
              <a:lnSpc>
                <a:spcPct val="60000"/>
              </a:lnSpc>
              <a:spcBef>
                <a:spcPts val="1240"/>
              </a:spcBef>
              <a:spcAft>
                <a:spcPts val="0"/>
              </a:spcAft>
              <a:buClr>
                <a:schemeClr val="lt2"/>
              </a:buClr>
              <a:buSzPts val="3200"/>
              <a:buFont typeface="Arial"/>
              <a:buNone/>
            </a:pPr>
            <a:r>
              <a:rPr b="1" i="0" lang="en-US" sz="3200" u="none">
                <a:solidFill>
                  <a:schemeClr val="lt1"/>
                </a:solidFill>
                <a:latin typeface="Arial Narrow"/>
                <a:ea typeface="Arial Narrow"/>
                <a:cs typeface="Arial Narrow"/>
                <a:sym typeface="Arial Narrow"/>
              </a:rPr>
              <a:t>3. Investigaciones Complejas:</a:t>
            </a:r>
            <a:endParaRPr/>
          </a:p>
          <a:p>
            <a:pPr indent="-342900" lvl="0" marL="342900" marR="0" rtl="0" algn="just">
              <a:lnSpc>
                <a:spcPct val="60000"/>
              </a:lnSpc>
              <a:spcBef>
                <a:spcPts val="1240"/>
              </a:spcBef>
              <a:spcAft>
                <a:spcPts val="0"/>
              </a:spcAft>
              <a:buClr>
                <a:schemeClr val="lt2"/>
              </a:buClr>
              <a:buSzPts val="3200"/>
              <a:buFont typeface="Arial"/>
              <a:buNone/>
            </a:pPr>
            <a:r>
              <a:rPr b="1" i="0" lang="en-US" sz="3200" u="none">
                <a:solidFill>
                  <a:schemeClr val="lt1"/>
                </a:solidFill>
                <a:latin typeface="Arial Narrow"/>
                <a:ea typeface="Arial Narrow"/>
                <a:cs typeface="Arial Narrow"/>
                <a:sym typeface="Arial Narrow"/>
              </a:rPr>
              <a:t>    08 meses – Por Organizaciones criminales 36 meses</a:t>
            </a:r>
            <a:endParaRPr/>
          </a:p>
          <a:p>
            <a:pPr indent="-342900" lvl="0" marL="342900" marR="0" rtl="0" algn="just">
              <a:lnSpc>
                <a:spcPct val="60000"/>
              </a:lnSpc>
              <a:spcBef>
                <a:spcPts val="1240"/>
              </a:spcBef>
              <a:spcAft>
                <a:spcPts val="0"/>
              </a:spcAft>
              <a:buClr>
                <a:schemeClr val="lt2"/>
              </a:buClr>
              <a:buSzPts val="3200"/>
              <a:buFont typeface="Arial"/>
              <a:buNone/>
            </a:pPr>
            <a:r>
              <a:rPr b="1" i="0" lang="en-US" sz="3200" u="none">
                <a:solidFill>
                  <a:schemeClr val="lt1"/>
                </a:solidFill>
                <a:latin typeface="Arial Narrow"/>
                <a:ea typeface="Arial Narrow"/>
                <a:cs typeface="Arial Narrow"/>
                <a:sym typeface="Arial Narrow"/>
              </a:rPr>
              <a:t>4. Prórroga de la investigación compleja</a:t>
            </a:r>
            <a:endParaRPr/>
          </a:p>
          <a:p>
            <a:pPr indent="-342900" lvl="0" marL="342900" marR="0" rtl="0" algn="just">
              <a:lnSpc>
                <a:spcPct val="60000"/>
              </a:lnSpc>
              <a:spcBef>
                <a:spcPts val="1240"/>
              </a:spcBef>
              <a:spcAft>
                <a:spcPts val="0"/>
              </a:spcAft>
              <a:buClr>
                <a:schemeClr val="lt2"/>
              </a:buClr>
              <a:buSzPts val="3200"/>
              <a:buFont typeface="Arial"/>
              <a:buNone/>
            </a:pPr>
            <a:r>
              <a:rPr b="1" i="0" lang="en-US" sz="3200" u="none">
                <a:solidFill>
                  <a:schemeClr val="lt1"/>
                </a:solidFill>
                <a:latin typeface="Arial Narrow"/>
                <a:ea typeface="Arial Narrow"/>
                <a:cs typeface="Arial Narrow"/>
                <a:sym typeface="Arial Narrow"/>
              </a:rPr>
              <a:t>    08 meses o 36 meses más (con autorización de Juez)</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6"/>
          <p:cNvSpPr txBox="1"/>
          <p:nvPr>
            <p:ph type="title"/>
          </p:nvPr>
        </p:nvSpPr>
        <p:spPr>
          <a:xfrm>
            <a:off x="609600" y="-171450"/>
            <a:ext cx="7924800" cy="777875"/>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Font typeface="Arial Narrow"/>
              <a:buNone/>
            </a:pPr>
            <a:r>
              <a:rPr b="1" i="0" lang="en-US" sz="2800" u="none">
                <a:solidFill>
                  <a:schemeClr val="lt1"/>
                </a:solidFill>
                <a:latin typeface="Arial Narrow"/>
                <a:ea typeface="Arial Narrow"/>
                <a:cs typeface="Arial Narrow"/>
                <a:sym typeface="Arial Narrow"/>
              </a:rPr>
              <a:t>LA INVESTIGACION PREPARATORIA</a:t>
            </a:r>
            <a:endParaRPr/>
          </a:p>
        </p:txBody>
      </p:sp>
      <p:sp>
        <p:nvSpPr>
          <p:cNvPr id="290" name="Google Shape;290;p46"/>
          <p:cNvSpPr txBox="1"/>
          <p:nvPr>
            <p:ph idx="1" type="body"/>
          </p:nvPr>
        </p:nvSpPr>
        <p:spPr>
          <a:xfrm>
            <a:off x="179387" y="936625"/>
            <a:ext cx="8785225" cy="5588000"/>
          </a:xfrm>
          <a:prstGeom prst="rect">
            <a:avLst/>
          </a:prstGeom>
          <a:noFill/>
          <a:ln>
            <a:noFill/>
          </a:ln>
        </p:spPr>
        <p:txBody>
          <a:bodyPr anchorCtr="0" anchor="t" bIns="45700" lIns="91425" spcFirstLastPara="1" rIns="91425" wrap="square" tIns="45700">
            <a:noAutofit/>
          </a:bodyPr>
          <a:lstStyle/>
          <a:p>
            <a:pPr indent="-609600" lvl="0" marL="609600" marR="0" rtl="0" algn="l">
              <a:lnSpc>
                <a:spcPct val="60000"/>
              </a:lnSpc>
              <a:spcBef>
                <a:spcPts val="0"/>
              </a:spcBef>
              <a:spcAft>
                <a:spcPts val="0"/>
              </a:spcAft>
              <a:buClr>
                <a:schemeClr val="lt2"/>
              </a:buClr>
              <a:buSzPts val="3600"/>
              <a:buFont typeface="Arial"/>
              <a:buNone/>
            </a:pPr>
            <a:r>
              <a:rPr b="1" i="0" lang="en-US" sz="3600" u="none">
                <a:solidFill>
                  <a:schemeClr val="lt1"/>
                </a:solidFill>
                <a:latin typeface="Arial Narrow"/>
                <a:ea typeface="Arial Narrow"/>
                <a:cs typeface="Arial Narrow"/>
                <a:sym typeface="Arial Narrow"/>
              </a:rPr>
              <a:t>Investigación compleja cuando:</a:t>
            </a:r>
            <a:endParaRPr/>
          </a:p>
          <a:p>
            <a:pPr indent="-609600" lvl="0" marL="609600" marR="0" rtl="0" algn="l">
              <a:lnSpc>
                <a:spcPct val="60000"/>
              </a:lnSpc>
              <a:spcBef>
                <a:spcPts val="700"/>
              </a:spcBef>
              <a:spcAft>
                <a:spcPts val="0"/>
              </a:spcAft>
              <a:buClr>
                <a:schemeClr val="lt2"/>
              </a:buClr>
              <a:buSzPts val="500"/>
              <a:buFont typeface="Arial"/>
              <a:buNone/>
            </a:pPr>
            <a:r>
              <a:t/>
            </a:r>
            <a:endParaRPr b="1" i="0" sz="500" u="none">
              <a:solidFill>
                <a:schemeClr val="lt1"/>
              </a:solidFill>
              <a:latin typeface="Arial Narrow"/>
              <a:ea typeface="Arial Narrow"/>
              <a:cs typeface="Arial Narrow"/>
              <a:sym typeface="Arial Narrow"/>
            </a:endParaRPr>
          </a:p>
          <a:p>
            <a:pPr indent="-609600" lvl="0" marL="609600" marR="0" rtl="0" algn="just">
              <a:lnSpc>
                <a:spcPct val="60000"/>
              </a:lnSpc>
              <a:spcBef>
                <a:spcPts val="1160"/>
              </a:spcBef>
              <a:spcAft>
                <a:spcPts val="0"/>
              </a:spcAft>
              <a:buClr>
                <a:schemeClr val="lt2"/>
              </a:buClr>
              <a:buSzPts val="2800"/>
              <a:buFont typeface="Arial"/>
              <a:buAutoNum type="arabicPeriod"/>
            </a:pPr>
            <a:r>
              <a:rPr b="1" i="0" lang="en-US" sz="2800" u="none">
                <a:solidFill>
                  <a:schemeClr val="lt1"/>
                </a:solidFill>
                <a:latin typeface="Arial Narrow"/>
                <a:ea typeface="Arial Narrow"/>
                <a:cs typeface="Arial Narrow"/>
                <a:sym typeface="Arial Narrow"/>
              </a:rPr>
              <a:t>Requiera de una significativa cantidad de actos de investigación.</a:t>
            </a:r>
            <a:endParaRPr/>
          </a:p>
          <a:p>
            <a:pPr indent="-609600" lvl="0" marL="609600" marR="0" rtl="0" algn="just">
              <a:lnSpc>
                <a:spcPct val="60000"/>
              </a:lnSpc>
              <a:spcBef>
                <a:spcPts val="1160"/>
              </a:spcBef>
              <a:spcAft>
                <a:spcPts val="0"/>
              </a:spcAft>
              <a:buClr>
                <a:schemeClr val="lt2"/>
              </a:buClr>
              <a:buSzPts val="2800"/>
              <a:buFont typeface="Arial"/>
              <a:buAutoNum type="arabicPeriod"/>
            </a:pPr>
            <a:r>
              <a:rPr b="1" i="0" lang="en-US" sz="2800" u="none">
                <a:solidFill>
                  <a:schemeClr val="lt1"/>
                </a:solidFill>
                <a:latin typeface="Arial Narrow"/>
                <a:ea typeface="Arial Narrow"/>
                <a:cs typeface="Arial Narrow"/>
                <a:sym typeface="Arial Narrow"/>
              </a:rPr>
              <a:t>Comprenda la investigación de numerosos delitos.</a:t>
            </a:r>
            <a:endParaRPr/>
          </a:p>
          <a:p>
            <a:pPr indent="-609600" lvl="0" marL="609600" marR="0" rtl="0" algn="just">
              <a:lnSpc>
                <a:spcPct val="60000"/>
              </a:lnSpc>
              <a:spcBef>
                <a:spcPts val="1160"/>
              </a:spcBef>
              <a:spcAft>
                <a:spcPts val="0"/>
              </a:spcAft>
              <a:buClr>
                <a:schemeClr val="lt2"/>
              </a:buClr>
              <a:buSzPts val="2800"/>
              <a:buFont typeface="Arial"/>
              <a:buAutoNum type="arabicPeriod"/>
            </a:pPr>
            <a:r>
              <a:rPr b="1" i="0" lang="en-US" sz="2800" u="none">
                <a:solidFill>
                  <a:schemeClr val="lt1"/>
                </a:solidFill>
                <a:latin typeface="Arial Narrow"/>
                <a:ea typeface="Arial Narrow"/>
                <a:cs typeface="Arial Narrow"/>
                <a:sym typeface="Arial Narrow"/>
              </a:rPr>
              <a:t>Involucra una cantidad importante de imputados o agraviados</a:t>
            </a:r>
            <a:endParaRPr/>
          </a:p>
          <a:p>
            <a:pPr indent="-609600" lvl="0" marL="609600" marR="0" rtl="0" algn="just">
              <a:lnSpc>
                <a:spcPct val="60000"/>
              </a:lnSpc>
              <a:spcBef>
                <a:spcPts val="1160"/>
              </a:spcBef>
              <a:spcAft>
                <a:spcPts val="0"/>
              </a:spcAft>
              <a:buClr>
                <a:schemeClr val="lt2"/>
              </a:buClr>
              <a:buSzPts val="2800"/>
              <a:buFont typeface="Arial"/>
              <a:buAutoNum type="arabicPeriod"/>
            </a:pPr>
            <a:r>
              <a:rPr b="1" i="0" lang="en-US" sz="2800" u="none">
                <a:solidFill>
                  <a:schemeClr val="lt1"/>
                </a:solidFill>
                <a:latin typeface="Arial Narrow"/>
                <a:ea typeface="Arial Narrow"/>
                <a:cs typeface="Arial Narrow"/>
                <a:sym typeface="Arial Narrow"/>
              </a:rPr>
              <a:t>Demanda la realización de pericias que comportan la revisión de una numerosa documentación o de complicados análisis.</a:t>
            </a:r>
            <a:endParaRPr/>
          </a:p>
          <a:p>
            <a:pPr indent="-609600" lvl="0" marL="609600" marR="0" rtl="0" algn="just">
              <a:lnSpc>
                <a:spcPct val="60000"/>
              </a:lnSpc>
              <a:spcBef>
                <a:spcPts val="1160"/>
              </a:spcBef>
              <a:spcAft>
                <a:spcPts val="0"/>
              </a:spcAft>
              <a:buClr>
                <a:schemeClr val="lt2"/>
              </a:buClr>
              <a:buSzPts val="2800"/>
              <a:buFont typeface="Arial"/>
              <a:buAutoNum type="arabicPeriod"/>
            </a:pPr>
            <a:r>
              <a:rPr b="1" i="0" lang="en-US" sz="2800" u="none">
                <a:solidFill>
                  <a:schemeClr val="lt1"/>
                </a:solidFill>
                <a:latin typeface="Arial Narrow"/>
                <a:ea typeface="Arial Narrow"/>
                <a:cs typeface="Arial Narrow"/>
                <a:sym typeface="Arial Narrow"/>
              </a:rPr>
              <a:t>Involucra llevar a cabo diligencias en varios distritos judiciales,</a:t>
            </a:r>
            <a:endParaRPr/>
          </a:p>
          <a:p>
            <a:pPr indent="-609600" lvl="0" marL="609600" marR="0" rtl="0" algn="just">
              <a:lnSpc>
                <a:spcPct val="60000"/>
              </a:lnSpc>
              <a:spcBef>
                <a:spcPts val="1160"/>
              </a:spcBef>
              <a:spcAft>
                <a:spcPts val="0"/>
              </a:spcAft>
              <a:buClr>
                <a:schemeClr val="lt2"/>
              </a:buClr>
              <a:buSzPts val="2800"/>
              <a:buFont typeface="Arial"/>
              <a:buAutoNum type="arabicPeriod"/>
            </a:pPr>
            <a:r>
              <a:rPr b="1" i="0" lang="en-US" sz="2800" u="none">
                <a:solidFill>
                  <a:schemeClr val="lt1"/>
                </a:solidFill>
                <a:latin typeface="Arial Narrow"/>
                <a:ea typeface="Arial Narrow"/>
                <a:cs typeface="Arial Narrow"/>
                <a:sym typeface="Arial Narrow"/>
              </a:rPr>
              <a:t>Revisa la gestión de personas jurídicas o entidades del Estado</a:t>
            </a:r>
            <a:endParaRPr/>
          </a:p>
          <a:p>
            <a:pPr indent="-609600" lvl="0" marL="609600" marR="0" rtl="0" algn="just">
              <a:lnSpc>
                <a:spcPct val="60000"/>
              </a:lnSpc>
              <a:spcBef>
                <a:spcPts val="1160"/>
              </a:spcBef>
              <a:spcAft>
                <a:spcPts val="0"/>
              </a:spcAft>
              <a:buClr>
                <a:schemeClr val="lt2"/>
              </a:buClr>
              <a:buSzPts val="2800"/>
              <a:buFont typeface="Arial"/>
              <a:buAutoNum type="arabicPeriod"/>
            </a:pPr>
            <a:r>
              <a:rPr b="1" i="0" lang="en-US" sz="2800" u="none">
                <a:solidFill>
                  <a:schemeClr val="lt1"/>
                </a:solidFill>
                <a:latin typeface="Arial Narrow"/>
                <a:ea typeface="Arial Narrow"/>
                <a:cs typeface="Arial Narrow"/>
                <a:sym typeface="Arial Narrow"/>
              </a:rPr>
              <a:t>Comprenda la investigación de delitos perpetrados por integrantes de una Organización criminal o personas vinculadas a ella.</a:t>
            </a:r>
            <a:endParaRPr/>
          </a:p>
          <a:p>
            <a:pPr indent="-165100" lvl="0" marL="342900" marR="0" rtl="0" algn="l">
              <a:spcBef>
                <a:spcPts val="1160"/>
              </a:spcBef>
              <a:spcAft>
                <a:spcPts val="0"/>
              </a:spcAft>
              <a:buClr>
                <a:schemeClr val="lt2"/>
              </a:buClr>
              <a:buSzPts val="2800"/>
              <a:buFont typeface="Arial"/>
              <a:buNone/>
            </a:pPr>
            <a:r>
              <a:t/>
            </a:r>
            <a:endParaRPr b="1" i="0" sz="2800" u="none">
              <a:solidFill>
                <a:schemeClr val="lt1"/>
              </a:solidFill>
              <a:latin typeface="Arial Narrow"/>
              <a:ea typeface="Arial Narrow"/>
              <a:cs typeface="Arial Narrow"/>
              <a:sym typeface="Arial Narrow"/>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7"/>
          <p:cNvSpPr txBox="1"/>
          <p:nvPr>
            <p:ph type="title"/>
          </p:nvPr>
        </p:nvSpPr>
        <p:spPr>
          <a:xfrm>
            <a:off x="609600" y="-100012"/>
            <a:ext cx="7924800" cy="8509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Font typeface="Arial Narrow"/>
              <a:buNone/>
            </a:pPr>
            <a:r>
              <a:rPr b="1" i="0" lang="en-US" sz="2800" u="none">
                <a:solidFill>
                  <a:schemeClr val="lt1"/>
                </a:solidFill>
                <a:latin typeface="Arial Narrow"/>
                <a:ea typeface="Arial Narrow"/>
                <a:cs typeface="Arial Narrow"/>
                <a:sym typeface="Arial Narrow"/>
              </a:rPr>
              <a:t>LA INVESTIGACION PREPARATORIA</a:t>
            </a:r>
            <a:endParaRPr/>
          </a:p>
        </p:txBody>
      </p:sp>
      <p:sp>
        <p:nvSpPr>
          <p:cNvPr id="296" name="Google Shape;296;p47"/>
          <p:cNvSpPr txBox="1"/>
          <p:nvPr>
            <p:ph idx="1" type="body"/>
          </p:nvPr>
        </p:nvSpPr>
        <p:spPr>
          <a:xfrm>
            <a:off x="179387" y="1196975"/>
            <a:ext cx="8713787" cy="45656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70000"/>
              </a:lnSpc>
              <a:spcBef>
                <a:spcPts val="0"/>
              </a:spcBef>
              <a:spcAft>
                <a:spcPts val="0"/>
              </a:spcAft>
              <a:buClr>
                <a:schemeClr val="lt2"/>
              </a:buClr>
              <a:buSzPts val="3600"/>
              <a:buFont typeface="Arial"/>
              <a:buNone/>
            </a:pPr>
            <a:r>
              <a:rPr b="1" i="0" lang="en-US" sz="3600" u="none">
                <a:solidFill>
                  <a:schemeClr val="lt1"/>
                </a:solidFill>
                <a:latin typeface="Arial Narrow"/>
                <a:ea typeface="Arial Narrow"/>
                <a:cs typeface="Arial Narrow"/>
                <a:sym typeface="Arial Narrow"/>
              </a:rPr>
              <a:t>CONTROL DEL PLAZO:</a:t>
            </a:r>
            <a:endParaRPr/>
          </a:p>
          <a:p>
            <a:pPr indent="-342900" lvl="0" marL="342900" marR="0" rtl="0" algn="l">
              <a:lnSpc>
                <a:spcPct val="70000"/>
              </a:lnSpc>
              <a:spcBef>
                <a:spcPts val="720"/>
              </a:spcBef>
              <a:spcAft>
                <a:spcPts val="0"/>
              </a:spcAft>
              <a:buClr>
                <a:schemeClr val="lt2"/>
              </a:buClr>
              <a:buSzPts val="600"/>
              <a:buFont typeface="Arial"/>
              <a:buNone/>
            </a:pPr>
            <a:r>
              <a:t/>
            </a:r>
            <a:endParaRPr b="1" i="0" sz="600" u="none">
              <a:solidFill>
                <a:schemeClr val="lt1"/>
              </a:solidFill>
              <a:latin typeface="Arial Narrow"/>
              <a:ea typeface="Arial Narrow"/>
              <a:cs typeface="Arial Narrow"/>
              <a:sym typeface="Arial Narrow"/>
            </a:endParaRPr>
          </a:p>
          <a:p>
            <a:pPr indent="-342900" lvl="0" marL="342900" marR="0" rtl="0" algn="just">
              <a:lnSpc>
                <a:spcPct val="100000"/>
              </a:lnSpc>
              <a:spcBef>
                <a:spcPts val="600"/>
              </a:spcBef>
              <a:spcAft>
                <a:spcPts val="0"/>
              </a:spcAft>
              <a:buClr>
                <a:schemeClr val="lt2"/>
              </a:buClr>
              <a:buSzPts val="3200"/>
              <a:buFont typeface="Arial"/>
              <a:buNone/>
            </a:pPr>
            <a:r>
              <a:rPr b="0" i="0" lang="en-US" sz="3200" u="none">
                <a:solidFill>
                  <a:schemeClr val="lt1"/>
                </a:solidFill>
                <a:latin typeface="Arial Narrow"/>
                <a:ea typeface="Arial Narrow"/>
                <a:cs typeface="Arial Narrow"/>
                <a:sym typeface="Arial Narrow"/>
              </a:rPr>
              <a:t>   </a:t>
            </a:r>
            <a:r>
              <a:rPr b="1" i="0" lang="en-US" sz="3200" u="none">
                <a:solidFill>
                  <a:schemeClr val="lt1"/>
                </a:solidFill>
                <a:latin typeface="Arial Narrow"/>
                <a:ea typeface="Arial Narrow"/>
                <a:cs typeface="Arial Narrow"/>
                <a:sym typeface="Arial Narrow"/>
              </a:rPr>
              <a:t>El Fiscal dará por concluida la investigación preparatoria cuando considere que ha cumplido su objeto, aún cuando no hubiere vencido el plazo.</a:t>
            </a:r>
            <a:endParaRPr/>
          </a:p>
          <a:p>
            <a:pPr indent="-342900" lvl="0" marL="342900" marR="0" rtl="0" algn="just">
              <a:lnSpc>
                <a:spcPct val="100000"/>
              </a:lnSpc>
              <a:spcBef>
                <a:spcPts val="0"/>
              </a:spcBef>
              <a:spcAft>
                <a:spcPts val="0"/>
              </a:spcAft>
              <a:buClr>
                <a:schemeClr val="lt2"/>
              </a:buClr>
              <a:buSzPts val="3200"/>
              <a:buFont typeface="Arial"/>
              <a:buNone/>
            </a:pPr>
            <a:r>
              <a:rPr b="1" i="0" lang="en-US" sz="3200" u="none">
                <a:solidFill>
                  <a:schemeClr val="lt1"/>
                </a:solidFill>
                <a:latin typeface="Arial Narrow"/>
                <a:ea typeface="Arial Narrow"/>
                <a:cs typeface="Arial Narrow"/>
                <a:sym typeface="Arial Narrow"/>
              </a:rPr>
              <a:t>    Si vencidos los plazos señalados por Ley, no se ha dado por concluida la investigación, las partes pueden solicitar su conclusión al Juez – Control de Plazo.</a:t>
            </a:r>
            <a:endParaRPr/>
          </a:p>
          <a:p>
            <a:pPr indent="-342900" lvl="0" marL="342900" marR="0" rtl="0" algn="just">
              <a:lnSpc>
                <a:spcPct val="100000"/>
              </a:lnSpc>
              <a:spcBef>
                <a:spcPts val="0"/>
              </a:spcBef>
              <a:spcAft>
                <a:spcPts val="0"/>
              </a:spcAft>
              <a:buClr>
                <a:schemeClr val="lt2"/>
              </a:buClr>
              <a:buSzPts val="3200"/>
              <a:buFont typeface="Arial"/>
              <a:buNone/>
            </a:pPr>
            <a:r>
              <a:rPr b="1" i="0" lang="en-US" sz="3200" u="none">
                <a:solidFill>
                  <a:schemeClr val="lt1"/>
                </a:solidFill>
                <a:latin typeface="Arial Narrow"/>
                <a:ea typeface="Arial Narrow"/>
                <a:cs typeface="Arial Narrow"/>
                <a:sym typeface="Arial Narrow"/>
              </a:rPr>
              <a:t>   Si el Juez ordena la conclusión de la investigación preparatoria, el Fiscal tiene 10 días para solicitar SOBRESEIMIENTO O FORMULAR ACUSACIÓN.</a:t>
            </a:r>
            <a:endParaRPr/>
          </a:p>
          <a:p>
            <a:pPr indent="-139700" lvl="0" marL="342900" marR="0" rtl="0" algn="l">
              <a:spcBef>
                <a:spcPts val="640"/>
              </a:spcBef>
              <a:spcAft>
                <a:spcPts val="0"/>
              </a:spcAft>
              <a:buClr>
                <a:schemeClr val="lt2"/>
              </a:buClr>
              <a:buSzPts val="3200"/>
              <a:buFont typeface="Arial"/>
              <a:buNone/>
            </a:pPr>
            <a:r>
              <a:t/>
            </a:r>
            <a:endParaRPr b="1" i="0" sz="3200" u="none">
              <a:solidFill>
                <a:schemeClr val="lt1"/>
              </a:solidFill>
              <a:latin typeface="Arial Narrow"/>
              <a:ea typeface="Arial Narrow"/>
              <a:cs typeface="Arial Narrow"/>
              <a:sym typeface="Arial Narrow"/>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9"/>
          <p:cNvSpPr txBox="1"/>
          <p:nvPr>
            <p:ph type="title"/>
          </p:nvPr>
        </p:nvSpPr>
        <p:spPr>
          <a:xfrm>
            <a:off x="611187" y="115887"/>
            <a:ext cx="7924800" cy="9223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Arial Narrow"/>
              <a:buNone/>
            </a:pPr>
            <a:r>
              <a:rPr b="1" i="0" lang="en-US" sz="4000" u="none">
                <a:solidFill>
                  <a:schemeClr val="lt1"/>
                </a:solidFill>
                <a:latin typeface="Arial Narrow"/>
                <a:ea typeface="Arial Narrow"/>
                <a:cs typeface="Arial Narrow"/>
                <a:sym typeface="Arial Narrow"/>
              </a:rPr>
              <a:t>LA INVESTIGACION PREPARATORIA</a:t>
            </a:r>
            <a:endParaRPr/>
          </a:p>
        </p:txBody>
      </p:sp>
      <p:sp>
        <p:nvSpPr>
          <p:cNvPr id="128" name="Google Shape;128;p19"/>
          <p:cNvSpPr txBox="1"/>
          <p:nvPr>
            <p:ph idx="1" type="body"/>
          </p:nvPr>
        </p:nvSpPr>
        <p:spPr>
          <a:xfrm>
            <a:off x="36512" y="1311275"/>
            <a:ext cx="9072562" cy="4349750"/>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18750"/>
              </a:lnSpc>
              <a:spcBef>
                <a:spcPts val="0"/>
              </a:spcBef>
              <a:spcAft>
                <a:spcPts val="0"/>
              </a:spcAft>
              <a:buClr>
                <a:schemeClr val="lt2"/>
              </a:buClr>
              <a:buSzPts val="3200"/>
              <a:buFont typeface="Noto Sans Symbols"/>
              <a:buChar char="✔"/>
            </a:pPr>
            <a:r>
              <a:rPr b="1" i="0" lang="en-US" sz="3200" u="none">
                <a:solidFill>
                  <a:schemeClr val="lt1"/>
                </a:solidFill>
                <a:latin typeface="Arial Narrow"/>
                <a:ea typeface="Arial Narrow"/>
                <a:cs typeface="Arial Narrow"/>
                <a:sym typeface="Arial Narrow"/>
              </a:rPr>
              <a:t>La investigación preparatoria es única, dinámica, flexible y se realiza bajo la dirección del Fiscal.</a:t>
            </a:r>
            <a:endParaRPr/>
          </a:p>
          <a:p>
            <a:pPr indent="-342900" lvl="0" marL="342900" marR="0" rtl="0" algn="just">
              <a:lnSpc>
                <a:spcPct val="118750"/>
              </a:lnSpc>
              <a:spcBef>
                <a:spcPts val="0"/>
              </a:spcBef>
              <a:spcAft>
                <a:spcPts val="0"/>
              </a:spcAft>
              <a:buClr>
                <a:schemeClr val="lt2"/>
              </a:buClr>
              <a:buSzPts val="3200"/>
              <a:buFont typeface="Noto Sans Symbols"/>
              <a:buChar char="✔"/>
            </a:pPr>
            <a:r>
              <a:rPr b="1" i="0" lang="en-US" sz="3200" u="none">
                <a:solidFill>
                  <a:schemeClr val="lt1"/>
                </a:solidFill>
                <a:latin typeface="Arial Narrow"/>
                <a:ea typeface="Arial Narrow"/>
                <a:cs typeface="Arial Narrow"/>
                <a:sym typeface="Arial Narrow"/>
              </a:rPr>
              <a:t>Cuando el Fiscal requiera alguna medida coercitiva urgente la solicitará al Juez.</a:t>
            </a:r>
            <a:endParaRPr/>
          </a:p>
          <a:p>
            <a:pPr indent="-342900" lvl="0" marL="342900" marR="0" rtl="0" algn="just">
              <a:lnSpc>
                <a:spcPct val="118750"/>
              </a:lnSpc>
              <a:spcBef>
                <a:spcPts val="0"/>
              </a:spcBef>
              <a:spcAft>
                <a:spcPts val="0"/>
              </a:spcAft>
              <a:buClr>
                <a:schemeClr val="lt2"/>
              </a:buClr>
              <a:buSzPts val="3200"/>
              <a:buFont typeface="Noto Sans Symbols"/>
              <a:buChar char="✔"/>
            </a:pPr>
            <a:r>
              <a:rPr b="1" i="0" lang="en-US" sz="3200" u="none">
                <a:solidFill>
                  <a:schemeClr val="lt1"/>
                </a:solidFill>
                <a:latin typeface="Arial Narrow"/>
                <a:ea typeface="Arial Narrow"/>
                <a:cs typeface="Arial Narrow"/>
                <a:sym typeface="Arial Narrow"/>
              </a:rPr>
              <a:t>La PNP interviene como órgano de auxilio, está obligada a prestar apoyo al MP, podrá recibir denuncias e intervenir en diligencias preliminares, debiendo dar cuenta inmediata al Fiscal.</a:t>
            </a:r>
            <a:endParaRPr/>
          </a:p>
          <a:p>
            <a:pPr indent="-342900" lvl="0" marL="342900" marR="0" rtl="0" algn="just">
              <a:lnSpc>
                <a:spcPct val="118750"/>
              </a:lnSpc>
              <a:spcBef>
                <a:spcPts val="0"/>
              </a:spcBef>
              <a:spcAft>
                <a:spcPts val="0"/>
              </a:spcAft>
              <a:buClr>
                <a:schemeClr val="lt2"/>
              </a:buClr>
              <a:buSzPts val="3200"/>
              <a:buFont typeface="Noto Sans Symbols"/>
              <a:buChar char="✔"/>
            </a:pPr>
            <a:r>
              <a:rPr b="1" i="0" lang="en-US" sz="3200" u="none">
                <a:solidFill>
                  <a:schemeClr val="lt1"/>
                </a:solidFill>
                <a:latin typeface="Arial Narrow"/>
                <a:ea typeface="Arial Narrow"/>
                <a:cs typeface="Arial Narrow"/>
                <a:sym typeface="Arial Narrow"/>
              </a:rPr>
              <a:t>Corresponde al Fiscal garantizar el cumplimiento de los principios y garantías fundamentales por parte de la PNP</a:t>
            </a:r>
            <a:endParaRPr/>
          </a:p>
          <a:p>
            <a:pPr indent="-139700" lvl="0" marL="342900" marR="0" rtl="0" algn="l">
              <a:spcBef>
                <a:spcPts val="640"/>
              </a:spcBef>
              <a:spcAft>
                <a:spcPts val="0"/>
              </a:spcAft>
              <a:buClr>
                <a:schemeClr val="lt2"/>
              </a:buClr>
              <a:buSzPts val="3200"/>
              <a:buFont typeface="Arial"/>
              <a:buNone/>
            </a:pPr>
            <a:r>
              <a:t/>
            </a:r>
            <a:endParaRPr b="1" i="0" sz="3200" u="none">
              <a:solidFill>
                <a:schemeClr val="lt1"/>
              </a:solidFill>
              <a:latin typeface="Arial Narrow"/>
              <a:ea typeface="Arial Narrow"/>
              <a:cs typeface="Arial Narrow"/>
              <a:sym typeface="Arial Narrow"/>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txBox="1"/>
          <p:nvPr>
            <p:ph type="title"/>
          </p:nvPr>
        </p:nvSpPr>
        <p:spPr>
          <a:xfrm>
            <a:off x="539750" y="188912"/>
            <a:ext cx="7924800" cy="9223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Arial Narrow"/>
              <a:buNone/>
            </a:pPr>
            <a:r>
              <a:rPr b="1" i="0" lang="en-US" sz="4000" u="none">
                <a:solidFill>
                  <a:schemeClr val="lt1"/>
                </a:solidFill>
                <a:latin typeface="Arial Narrow"/>
                <a:ea typeface="Arial Narrow"/>
                <a:cs typeface="Arial Narrow"/>
                <a:sym typeface="Arial Narrow"/>
              </a:rPr>
              <a:t>LA INVESTIGACION PREPARATORIA</a:t>
            </a:r>
            <a:endParaRPr/>
          </a:p>
        </p:txBody>
      </p:sp>
      <p:sp>
        <p:nvSpPr>
          <p:cNvPr id="134" name="Google Shape;134;p20"/>
          <p:cNvSpPr txBox="1"/>
          <p:nvPr>
            <p:ph idx="1" type="body"/>
          </p:nvPr>
        </p:nvSpPr>
        <p:spPr>
          <a:xfrm>
            <a:off x="179387" y="1916112"/>
            <a:ext cx="8640762" cy="499745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70000"/>
              </a:lnSpc>
              <a:spcBef>
                <a:spcPts val="0"/>
              </a:spcBef>
              <a:spcAft>
                <a:spcPts val="0"/>
              </a:spcAft>
              <a:buClr>
                <a:schemeClr val="lt2"/>
              </a:buClr>
              <a:buSzPts val="4000"/>
              <a:buFont typeface="Arial"/>
              <a:buNone/>
            </a:pPr>
            <a:r>
              <a:rPr b="1" i="0" lang="en-US" sz="4000" u="none">
                <a:solidFill>
                  <a:schemeClr val="lt1"/>
                </a:solidFill>
                <a:latin typeface="Arial Narrow"/>
                <a:ea typeface="Arial Narrow"/>
                <a:cs typeface="Arial Narrow"/>
                <a:sym typeface="Arial Narrow"/>
              </a:rPr>
              <a:t>FORMAS DE INICIAR LA INVESTIGACIÓN</a:t>
            </a:r>
            <a:endParaRPr/>
          </a:p>
          <a:p>
            <a:pPr indent="-342900" lvl="0" marL="342900" marR="0" rtl="0" algn="just">
              <a:lnSpc>
                <a:spcPct val="70000"/>
              </a:lnSpc>
              <a:spcBef>
                <a:spcPts val="860"/>
              </a:spcBef>
              <a:spcAft>
                <a:spcPts val="0"/>
              </a:spcAft>
              <a:buClr>
                <a:schemeClr val="lt2"/>
              </a:buClr>
              <a:buSzPts val="1300"/>
              <a:buFont typeface="Arial"/>
              <a:buNone/>
            </a:pPr>
            <a:r>
              <a:rPr b="0" i="0" lang="en-US" sz="1300" u="none">
                <a:solidFill>
                  <a:schemeClr val="lt1"/>
                </a:solidFill>
                <a:latin typeface="Arial Narrow"/>
                <a:ea typeface="Arial Narrow"/>
                <a:cs typeface="Arial Narrow"/>
                <a:sym typeface="Arial Narrow"/>
              </a:rPr>
              <a:t>   </a:t>
            </a:r>
            <a:endParaRPr/>
          </a:p>
          <a:p>
            <a:pPr indent="-342900" lvl="0" marL="342900" marR="0" rtl="0" algn="just">
              <a:lnSpc>
                <a:spcPct val="100000"/>
              </a:lnSpc>
              <a:spcBef>
                <a:spcPts val="600"/>
              </a:spcBef>
              <a:spcAft>
                <a:spcPts val="0"/>
              </a:spcAft>
              <a:buClr>
                <a:schemeClr val="lt2"/>
              </a:buClr>
              <a:buSzPts val="2800"/>
              <a:buFont typeface="Arial"/>
              <a:buNone/>
            </a:pPr>
            <a:r>
              <a:rPr b="1" i="0" lang="en-US" sz="2800" u="none">
                <a:solidFill>
                  <a:schemeClr val="lt1"/>
                </a:solidFill>
                <a:latin typeface="Arial Narrow"/>
                <a:ea typeface="Arial Narrow"/>
                <a:cs typeface="Arial Narrow"/>
                <a:sym typeface="Arial Narrow"/>
              </a:rPr>
              <a:t>	El Fiscal inicia los actos de investigación, cuando toma conocimiento de un hecho delictuoso, promueve la investigación de oficio o a pedido de parte (Arts. 1, 60 y 129 CPP 2004)</a:t>
            </a:r>
            <a:endParaRPr/>
          </a:p>
          <a:p>
            <a:pPr indent="-342900" lvl="0" marL="342900" marR="0" rtl="0" algn="just">
              <a:lnSpc>
                <a:spcPct val="100000"/>
              </a:lnSpc>
              <a:spcBef>
                <a:spcPts val="0"/>
              </a:spcBef>
              <a:spcAft>
                <a:spcPts val="0"/>
              </a:spcAft>
              <a:buClr>
                <a:schemeClr val="lt2"/>
              </a:buClr>
              <a:buSzPts val="2800"/>
              <a:buFont typeface="Arial"/>
              <a:buNone/>
            </a:pPr>
            <a:r>
              <a:t/>
            </a:r>
            <a:endParaRPr b="1" i="0" sz="2800" u="none">
              <a:solidFill>
                <a:schemeClr val="lt1"/>
              </a:solidFill>
              <a:latin typeface="Arial Narrow"/>
              <a:ea typeface="Arial Narrow"/>
              <a:cs typeface="Arial Narrow"/>
              <a:sym typeface="Arial Narrow"/>
            </a:endParaRPr>
          </a:p>
          <a:p>
            <a:pPr indent="-342900" lvl="0" marL="342900" marR="0" rtl="0" algn="just">
              <a:lnSpc>
                <a:spcPct val="100000"/>
              </a:lnSpc>
              <a:spcBef>
                <a:spcPts val="0"/>
              </a:spcBef>
              <a:spcAft>
                <a:spcPts val="0"/>
              </a:spcAft>
              <a:buClr>
                <a:schemeClr val="lt2"/>
              </a:buClr>
              <a:buSzPts val="2800"/>
              <a:buFont typeface="Arial"/>
              <a:buNone/>
            </a:pPr>
            <a:r>
              <a:rPr b="1" i="0" lang="en-US" sz="2800" u="none">
                <a:solidFill>
                  <a:schemeClr val="lt1"/>
                </a:solidFill>
                <a:latin typeface="Arial Narrow"/>
                <a:ea typeface="Arial Narrow"/>
                <a:cs typeface="Arial Narrow"/>
                <a:sym typeface="Arial Narrow"/>
              </a:rPr>
              <a:t>   Inicia de oficio (delito de persecución pública) o a petición de parte</a:t>
            </a:r>
            <a:endParaRPr/>
          </a:p>
          <a:p>
            <a:pPr indent="-342900" lvl="0" marL="342900" marR="0" rtl="0" algn="just">
              <a:lnSpc>
                <a:spcPct val="70000"/>
              </a:lnSpc>
              <a:spcBef>
                <a:spcPts val="260"/>
              </a:spcBef>
              <a:spcAft>
                <a:spcPts val="0"/>
              </a:spcAft>
              <a:buClr>
                <a:schemeClr val="lt2"/>
              </a:buClr>
              <a:buSzPts val="1300"/>
              <a:buFont typeface="Arial"/>
              <a:buNone/>
            </a:pPr>
            <a:r>
              <a:rPr b="0" i="0" lang="en-US" sz="1300" u="none">
                <a:solidFill>
                  <a:schemeClr val="lt1"/>
                </a:solidFill>
                <a:latin typeface="Arial Narrow"/>
                <a:ea typeface="Arial Narrow"/>
                <a:cs typeface="Arial Narrow"/>
                <a:sym typeface="Arial Narrow"/>
              </a:rPr>
              <a:t>    </a:t>
            </a:r>
            <a:endParaRPr/>
          </a:p>
          <a:p>
            <a:pPr indent="-342900" lvl="0" marL="342900" marR="0" rtl="0" algn="l">
              <a:lnSpc>
                <a:spcPct val="70000"/>
              </a:lnSpc>
              <a:spcBef>
                <a:spcPts val="860"/>
              </a:spcBef>
              <a:spcAft>
                <a:spcPts val="0"/>
              </a:spcAft>
              <a:buClr>
                <a:schemeClr val="lt2"/>
              </a:buClr>
              <a:buSzPts val="1300"/>
              <a:buFont typeface="Arial"/>
              <a:buNone/>
            </a:pPr>
            <a:r>
              <a:t/>
            </a:r>
            <a:endParaRPr b="0" i="0" sz="1300" u="none">
              <a:solidFill>
                <a:schemeClr val="lt1"/>
              </a:solidFill>
              <a:latin typeface="Arial Narrow"/>
              <a:ea typeface="Arial Narrow"/>
              <a:cs typeface="Arial Narrow"/>
              <a:sym typeface="Arial Narrow"/>
            </a:endParaRPr>
          </a:p>
          <a:p>
            <a:pPr indent="-260350" lvl="0" marL="342900" marR="0" rtl="0" algn="l">
              <a:spcBef>
                <a:spcPts val="860"/>
              </a:spcBef>
              <a:spcAft>
                <a:spcPts val="0"/>
              </a:spcAft>
              <a:buClr>
                <a:schemeClr val="lt2"/>
              </a:buClr>
              <a:buSzPts val="1300"/>
              <a:buFont typeface="Arial"/>
              <a:buNone/>
            </a:pPr>
            <a:r>
              <a:t/>
            </a:r>
            <a:endParaRPr b="0" i="0" sz="1300" u="none">
              <a:solidFill>
                <a:schemeClr val="lt1"/>
              </a:solidFill>
              <a:latin typeface="Arial Narrow"/>
              <a:ea typeface="Arial Narrow"/>
              <a:cs typeface="Arial Narrow"/>
              <a:sym typeface="Arial Narrow"/>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1"/>
          <p:cNvSpPr txBox="1"/>
          <p:nvPr>
            <p:ph type="title"/>
          </p:nvPr>
        </p:nvSpPr>
        <p:spPr>
          <a:xfrm>
            <a:off x="609600" y="115887"/>
            <a:ext cx="7924800" cy="777875"/>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Arial Narrow"/>
              <a:buNone/>
            </a:pPr>
            <a:r>
              <a:rPr b="1" i="0" lang="en-US" sz="4000" u="none">
                <a:solidFill>
                  <a:schemeClr val="lt1"/>
                </a:solidFill>
                <a:latin typeface="Arial Narrow"/>
                <a:ea typeface="Arial Narrow"/>
                <a:cs typeface="Arial Narrow"/>
                <a:sym typeface="Arial Narrow"/>
              </a:rPr>
              <a:t>LA INVESTIGACION PREPARATORIA</a:t>
            </a:r>
            <a:endParaRPr/>
          </a:p>
        </p:txBody>
      </p:sp>
      <p:sp>
        <p:nvSpPr>
          <p:cNvPr id="140" name="Google Shape;140;p21"/>
          <p:cNvSpPr txBox="1"/>
          <p:nvPr>
            <p:ph idx="1" type="body"/>
          </p:nvPr>
        </p:nvSpPr>
        <p:spPr>
          <a:xfrm>
            <a:off x="34925" y="1484312"/>
            <a:ext cx="8858250" cy="4897437"/>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2"/>
              </a:buClr>
              <a:buSzPts val="3200"/>
              <a:buFont typeface="Arial"/>
              <a:buNone/>
            </a:pPr>
            <a:r>
              <a:rPr b="1" i="0" lang="en-US" sz="3200" u="none">
                <a:solidFill>
                  <a:schemeClr val="lt1"/>
                </a:solidFill>
                <a:latin typeface="Arial Narrow"/>
                <a:ea typeface="Arial Narrow"/>
                <a:cs typeface="Arial Narrow"/>
                <a:sym typeface="Arial Narrow"/>
              </a:rPr>
              <a:t>DILIGENCIAS PRELIMINARES</a:t>
            </a:r>
            <a:endParaRPr/>
          </a:p>
          <a:p>
            <a:pPr indent="-342900" lvl="0" marL="342900" marR="0" rtl="0" algn="l">
              <a:lnSpc>
                <a:spcPct val="90000"/>
              </a:lnSpc>
              <a:spcBef>
                <a:spcPts val="900"/>
              </a:spcBef>
              <a:spcAft>
                <a:spcPts val="0"/>
              </a:spcAft>
              <a:buClr>
                <a:schemeClr val="lt2"/>
              </a:buClr>
              <a:buSzPts val="1500"/>
              <a:buFont typeface="Arial"/>
              <a:buNone/>
            </a:pPr>
            <a:r>
              <a:t/>
            </a:r>
            <a:endParaRPr b="1" i="0" sz="1500" u="none">
              <a:solidFill>
                <a:schemeClr val="lt1"/>
              </a:solidFill>
              <a:latin typeface="Arial Narrow"/>
              <a:ea typeface="Arial Narrow"/>
              <a:cs typeface="Arial Narrow"/>
              <a:sym typeface="Arial Narrow"/>
            </a:endParaRPr>
          </a:p>
          <a:p>
            <a:pPr indent="-342900" lvl="0" marL="342900" marR="0" rtl="0" algn="just">
              <a:lnSpc>
                <a:spcPct val="90000"/>
              </a:lnSpc>
              <a:spcBef>
                <a:spcPts val="1200"/>
              </a:spcBef>
              <a:spcAft>
                <a:spcPts val="0"/>
              </a:spcAft>
              <a:buClr>
                <a:schemeClr val="lt2"/>
              </a:buClr>
              <a:buSzPts val="3000"/>
              <a:buFont typeface="Arial"/>
              <a:buNone/>
            </a:pPr>
            <a:r>
              <a:rPr b="1" i="0" lang="en-US" sz="3000" u="none">
                <a:solidFill>
                  <a:schemeClr val="lt1"/>
                </a:solidFill>
                <a:latin typeface="Arial Narrow"/>
                <a:ea typeface="Arial Narrow"/>
                <a:cs typeface="Arial Narrow"/>
                <a:sym typeface="Arial Narrow"/>
              </a:rPr>
              <a:t>    La finalidad de las diligencias preliminares es  realizar los “actos urgentes o inaplazables” destinados a determinar si:</a:t>
            </a:r>
            <a:endParaRPr/>
          </a:p>
          <a:p>
            <a:pPr indent="-342900" lvl="0" marL="342900" marR="0" rtl="0" algn="just">
              <a:lnSpc>
                <a:spcPct val="90000"/>
              </a:lnSpc>
              <a:spcBef>
                <a:spcPts val="1200"/>
              </a:spcBef>
              <a:spcAft>
                <a:spcPts val="0"/>
              </a:spcAft>
              <a:buClr>
                <a:schemeClr val="lt2"/>
              </a:buClr>
              <a:buSzPts val="3000"/>
              <a:buFont typeface="Arial"/>
              <a:buNone/>
            </a:pPr>
            <a:r>
              <a:rPr b="1" i="0" lang="en-US" sz="3000" u="none">
                <a:solidFill>
                  <a:schemeClr val="lt1"/>
                </a:solidFill>
                <a:latin typeface="Arial Narrow"/>
                <a:ea typeface="Arial Narrow"/>
                <a:cs typeface="Arial Narrow"/>
                <a:sym typeface="Arial Narrow"/>
              </a:rPr>
              <a:t>    1. Ha tenido lugar los hechos materia de denuncia, </a:t>
            </a:r>
            <a:endParaRPr/>
          </a:p>
          <a:p>
            <a:pPr indent="-342900" lvl="0" marL="342900" marR="0" rtl="0" algn="just">
              <a:lnSpc>
                <a:spcPct val="90000"/>
              </a:lnSpc>
              <a:spcBef>
                <a:spcPts val="1200"/>
              </a:spcBef>
              <a:spcAft>
                <a:spcPts val="0"/>
              </a:spcAft>
              <a:buClr>
                <a:schemeClr val="lt2"/>
              </a:buClr>
              <a:buSzPts val="3000"/>
              <a:buFont typeface="Arial"/>
              <a:buNone/>
            </a:pPr>
            <a:r>
              <a:rPr b="1" i="0" lang="en-US" sz="3000" u="none">
                <a:solidFill>
                  <a:schemeClr val="lt1"/>
                </a:solidFill>
                <a:latin typeface="Arial Narrow"/>
                <a:ea typeface="Arial Narrow"/>
                <a:cs typeface="Arial Narrow"/>
                <a:sym typeface="Arial Narrow"/>
              </a:rPr>
              <a:t>    2. La delictuosidad de estos hechos,  de ser así para  asegurar los elementos materiales de su comisión y, </a:t>
            </a:r>
            <a:endParaRPr/>
          </a:p>
          <a:p>
            <a:pPr indent="-342900" lvl="0" marL="342900" marR="0" rtl="0" algn="just">
              <a:lnSpc>
                <a:spcPct val="90000"/>
              </a:lnSpc>
              <a:spcBef>
                <a:spcPts val="1200"/>
              </a:spcBef>
              <a:spcAft>
                <a:spcPts val="0"/>
              </a:spcAft>
              <a:buClr>
                <a:schemeClr val="lt2"/>
              </a:buClr>
              <a:buSzPts val="3000"/>
              <a:buFont typeface="Arial"/>
              <a:buNone/>
            </a:pPr>
            <a:r>
              <a:rPr b="1" i="0" lang="en-US" sz="3000" u="none">
                <a:solidFill>
                  <a:schemeClr val="lt1"/>
                </a:solidFill>
                <a:latin typeface="Arial Narrow"/>
                <a:ea typeface="Arial Narrow"/>
                <a:cs typeface="Arial Narrow"/>
                <a:sym typeface="Arial Narrow"/>
              </a:rPr>
              <a:t>    3. para determinar si debe disponer la formalización y continuación de la investigación preparatoria.</a:t>
            </a:r>
            <a:endParaRPr/>
          </a:p>
          <a:p>
            <a:pPr indent="-152400" lvl="0" marL="342900" marR="0" rtl="0" algn="l">
              <a:spcBef>
                <a:spcPts val="1200"/>
              </a:spcBef>
              <a:spcAft>
                <a:spcPts val="0"/>
              </a:spcAft>
              <a:buClr>
                <a:schemeClr val="lt2"/>
              </a:buClr>
              <a:buSzPts val="3000"/>
              <a:buFont typeface="Arial"/>
              <a:buNone/>
            </a:pPr>
            <a:r>
              <a:t/>
            </a:r>
            <a:endParaRPr b="1" i="0" sz="3000" u="none">
              <a:solidFill>
                <a:schemeClr val="lt1"/>
              </a:solidFill>
              <a:latin typeface="Arial Narrow"/>
              <a:ea typeface="Arial Narrow"/>
              <a:cs typeface="Arial Narrow"/>
              <a:sym typeface="Arial Narrow"/>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2"/>
          <p:cNvSpPr txBox="1"/>
          <p:nvPr>
            <p:ph type="title"/>
          </p:nvPr>
        </p:nvSpPr>
        <p:spPr>
          <a:xfrm>
            <a:off x="609600" y="274637"/>
            <a:ext cx="7924800" cy="777875"/>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Arial Narrow"/>
              <a:buNone/>
            </a:pPr>
            <a:r>
              <a:rPr b="1" i="0" lang="en-US" sz="4000" u="none">
                <a:solidFill>
                  <a:schemeClr val="lt1"/>
                </a:solidFill>
                <a:latin typeface="Arial Narrow"/>
                <a:ea typeface="Arial Narrow"/>
                <a:cs typeface="Arial Narrow"/>
                <a:sym typeface="Arial Narrow"/>
              </a:rPr>
              <a:t>LA INVESTIGACION PREPARATORIA</a:t>
            </a:r>
            <a:endParaRPr/>
          </a:p>
        </p:txBody>
      </p:sp>
      <p:sp>
        <p:nvSpPr>
          <p:cNvPr id="146" name="Google Shape;146;p22"/>
          <p:cNvSpPr txBox="1"/>
          <p:nvPr>
            <p:ph idx="1" type="body"/>
          </p:nvPr>
        </p:nvSpPr>
        <p:spPr>
          <a:xfrm>
            <a:off x="250825" y="1600200"/>
            <a:ext cx="8642350" cy="4421187"/>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2"/>
              </a:buClr>
              <a:buSzPts val="3600"/>
              <a:buFont typeface="Arial"/>
              <a:buNone/>
            </a:pPr>
            <a:r>
              <a:rPr b="1" i="0" lang="en-US" sz="3600" u="none">
                <a:solidFill>
                  <a:schemeClr val="lt1"/>
                </a:solidFill>
                <a:latin typeface="Arial Narrow"/>
                <a:ea typeface="Arial Narrow"/>
                <a:cs typeface="Arial Narrow"/>
                <a:sym typeface="Arial Narrow"/>
              </a:rPr>
              <a:t>Facultades para la calificación:</a:t>
            </a:r>
            <a:endParaRPr/>
          </a:p>
          <a:p>
            <a:pPr indent="-342900" lvl="0" marL="342900" marR="0" rtl="0" algn="l">
              <a:lnSpc>
                <a:spcPct val="90000"/>
              </a:lnSpc>
              <a:spcBef>
                <a:spcPts val="1160"/>
              </a:spcBef>
              <a:spcAft>
                <a:spcPts val="0"/>
              </a:spcAft>
              <a:buClr>
                <a:schemeClr val="lt2"/>
              </a:buClr>
              <a:buSzPts val="2800"/>
              <a:buFont typeface="Arial"/>
              <a:buNone/>
            </a:pPr>
            <a:r>
              <a:t/>
            </a:r>
            <a:endParaRPr b="1" i="0" sz="2800" u="none">
              <a:solidFill>
                <a:schemeClr val="lt1"/>
              </a:solidFill>
              <a:latin typeface="Arial Narrow"/>
              <a:ea typeface="Arial Narrow"/>
              <a:cs typeface="Arial Narrow"/>
              <a:sym typeface="Arial Narrow"/>
            </a:endParaRPr>
          </a:p>
          <a:p>
            <a:pPr indent="-342900" lvl="0" marL="342900" marR="0" rtl="0" algn="just">
              <a:lnSpc>
                <a:spcPct val="90000"/>
              </a:lnSpc>
              <a:spcBef>
                <a:spcPts val="1160"/>
              </a:spcBef>
              <a:spcAft>
                <a:spcPts val="0"/>
              </a:spcAft>
              <a:buClr>
                <a:schemeClr val="lt2"/>
              </a:buClr>
              <a:buSzPts val="2800"/>
              <a:buFont typeface="Arial"/>
              <a:buNone/>
            </a:pPr>
            <a:r>
              <a:rPr b="1" i="0" lang="en-US" sz="2800" u="none">
                <a:solidFill>
                  <a:schemeClr val="lt1"/>
                </a:solidFill>
                <a:latin typeface="Arial Narrow"/>
                <a:ea typeface="Arial Narrow"/>
                <a:cs typeface="Arial Narrow"/>
                <a:sym typeface="Arial Narrow"/>
              </a:rPr>
              <a:t>1. Si el Fiscal al calificar la denuncia o después de   las diligencias preliminares considera que el hecho denunciado no constituye delito, no es justiciable penalmente o se presentan causas de extinción, declarará que NO PROCEDE formalizar y continuar la investigación preparatoria y ordenará el archivo definitivo de todo lo actuado.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3"/>
          <p:cNvSpPr txBox="1"/>
          <p:nvPr>
            <p:ph type="title"/>
          </p:nvPr>
        </p:nvSpPr>
        <p:spPr>
          <a:xfrm>
            <a:off x="539750" y="44450"/>
            <a:ext cx="7924800" cy="777875"/>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Arial Narrow"/>
              <a:buNone/>
            </a:pPr>
            <a:r>
              <a:rPr b="1" i="0" lang="en-US" sz="4000" u="none">
                <a:solidFill>
                  <a:schemeClr val="lt1"/>
                </a:solidFill>
                <a:latin typeface="Arial Narrow"/>
                <a:ea typeface="Arial Narrow"/>
                <a:cs typeface="Arial Narrow"/>
                <a:sym typeface="Arial Narrow"/>
              </a:rPr>
              <a:t>LA INVESTIGACION PREPARATORIA</a:t>
            </a:r>
            <a:endParaRPr/>
          </a:p>
        </p:txBody>
      </p:sp>
      <p:sp>
        <p:nvSpPr>
          <p:cNvPr id="152" name="Google Shape;152;p23"/>
          <p:cNvSpPr txBox="1"/>
          <p:nvPr>
            <p:ph idx="1" type="body"/>
          </p:nvPr>
        </p:nvSpPr>
        <p:spPr>
          <a:xfrm>
            <a:off x="34925" y="1125537"/>
            <a:ext cx="9037637" cy="54006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lt2"/>
              </a:buClr>
              <a:buSzPts val="3600"/>
              <a:buFont typeface="Arial"/>
              <a:buNone/>
            </a:pPr>
            <a:r>
              <a:rPr b="1" i="0" lang="en-US" sz="3600" u="none">
                <a:solidFill>
                  <a:schemeClr val="lt1"/>
                </a:solidFill>
                <a:latin typeface="Arial Narrow"/>
                <a:ea typeface="Arial Narrow"/>
                <a:cs typeface="Arial Narrow"/>
                <a:sym typeface="Arial Narrow"/>
              </a:rPr>
              <a:t>Facultades para la calificación:</a:t>
            </a:r>
            <a:endParaRPr/>
          </a:p>
          <a:p>
            <a:pPr indent="-342900" lvl="0" marL="342900" marR="0" rtl="0" algn="just">
              <a:lnSpc>
                <a:spcPct val="80000"/>
              </a:lnSpc>
              <a:spcBef>
                <a:spcPts val="1180"/>
              </a:spcBef>
              <a:spcAft>
                <a:spcPts val="0"/>
              </a:spcAft>
              <a:buClr>
                <a:schemeClr val="lt2"/>
              </a:buClr>
              <a:buSzPts val="2900"/>
              <a:buFont typeface="Arial"/>
              <a:buNone/>
            </a:pPr>
            <a:r>
              <a:rPr b="1" i="0" lang="en-US" sz="2900" u="none">
                <a:solidFill>
                  <a:schemeClr val="lt1"/>
                </a:solidFill>
                <a:latin typeface="Arial Narrow"/>
                <a:ea typeface="Arial Narrow"/>
                <a:cs typeface="Arial Narrow"/>
                <a:sym typeface="Arial Narrow"/>
              </a:rPr>
              <a:t>2. Si el hecho es delictuoso y no ha prescrito aún la acción penal, pero faltare la identificación del autor o partícipe, el Fiscal ordenará la intervención de la PNP para tal fin.</a:t>
            </a:r>
            <a:endParaRPr/>
          </a:p>
          <a:p>
            <a:pPr indent="-342900" lvl="0" marL="342900" marR="0" rtl="0" algn="just">
              <a:lnSpc>
                <a:spcPct val="80000"/>
              </a:lnSpc>
              <a:spcBef>
                <a:spcPts val="1180"/>
              </a:spcBef>
              <a:spcAft>
                <a:spcPts val="0"/>
              </a:spcAft>
              <a:buClr>
                <a:schemeClr val="lt2"/>
              </a:buClr>
              <a:buSzPts val="2900"/>
              <a:buFont typeface="Arial"/>
              <a:buNone/>
            </a:pPr>
            <a:r>
              <a:rPr b="1" i="0" lang="en-US" sz="2900" u="none">
                <a:solidFill>
                  <a:schemeClr val="lt1"/>
                </a:solidFill>
                <a:latin typeface="Arial Narrow"/>
                <a:ea typeface="Arial Narrow"/>
                <a:cs typeface="Arial Narrow"/>
                <a:sym typeface="Arial Narrow"/>
              </a:rPr>
              <a:t>3. Si el denunciante omitió una condición de procedibilidad que de él depende, dispondrá la reserva provisional de la investigación, notificando.</a:t>
            </a:r>
            <a:endParaRPr/>
          </a:p>
          <a:p>
            <a:pPr indent="-342900" lvl="0" marL="342900" marR="0" rtl="0" algn="just">
              <a:lnSpc>
                <a:spcPct val="80000"/>
              </a:lnSpc>
              <a:spcBef>
                <a:spcPts val="1180"/>
              </a:spcBef>
              <a:spcAft>
                <a:spcPts val="0"/>
              </a:spcAft>
              <a:buClr>
                <a:schemeClr val="lt2"/>
              </a:buClr>
              <a:buSzPts val="2900"/>
              <a:buFont typeface="Arial"/>
              <a:buNone/>
            </a:pPr>
            <a:r>
              <a:rPr b="1" i="0" lang="en-US" sz="2900" u="none">
                <a:solidFill>
                  <a:schemeClr val="lt1"/>
                </a:solidFill>
                <a:latin typeface="Arial Narrow"/>
                <a:ea typeface="Arial Narrow"/>
                <a:cs typeface="Arial Narrow"/>
                <a:sym typeface="Arial Narrow"/>
              </a:rPr>
              <a:t>4. El denunciante que no estuviese conforme puede requerir al Fiscal para que eleve los autos al Fiscal Superior.</a:t>
            </a:r>
            <a:endParaRPr/>
          </a:p>
          <a:p>
            <a:pPr indent="-342900" lvl="0" marL="342900" marR="0" rtl="0" algn="just">
              <a:lnSpc>
                <a:spcPct val="80000"/>
              </a:lnSpc>
              <a:spcBef>
                <a:spcPts val="1180"/>
              </a:spcBef>
              <a:spcAft>
                <a:spcPts val="0"/>
              </a:spcAft>
              <a:buClr>
                <a:schemeClr val="lt2"/>
              </a:buClr>
              <a:buSzPts val="2900"/>
              <a:buFont typeface="Arial"/>
              <a:buNone/>
            </a:pPr>
            <a:r>
              <a:rPr b="1" i="0" lang="en-US" sz="2900" u="none">
                <a:solidFill>
                  <a:schemeClr val="lt1"/>
                </a:solidFill>
                <a:latin typeface="Arial Narrow"/>
                <a:ea typeface="Arial Narrow"/>
                <a:cs typeface="Arial Narrow"/>
                <a:sym typeface="Arial Narrow"/>
              </a:rPr>
              <a:t>5. El Fiscal Superior podrá ordenar: se formalice la investigación, se confirma el archivo o realicen diligencias.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4"/>
          <p:cNvSpPr txBox="1"/>
          <p:nvPr>
            <p:ph type="title"/>
          </p:nvPr>
        </p:nvSpPr>
        <p:spPr>
          <a:xfrm>
            <a:off x="609600" y="260350"/>
            <a:ext cx="7924800" cy="9223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Arial Narrow"/>
              <a:buNone/>
            </a:pPr>
            <a:r>
              <a:rPr b="1" i="0" lang="en-US" sz="4000" u="none">
                <a:solidFill>
                  <a:schemeClr val="lt1"/>
                </a:solidFill>
                <a:latin typeface="Arial Narrow"/>
                <a:ea typeface="Arial Narrow"/>
                <a:cs typeface="Arial Narrow"/>
                <a:sym typeface="Arial Narrow"/>
              </a:rPr>
              <a:t>LA INVESTIGACION PREPARATORIA</a:t>
            </a:r>
            <a:endParaRPr/>
          </a:p>
        </p:txBody>
      </p:sp>
      <p:sp>
        <p:nvSpPr>
          <p:cNvPr id="158" name="Google Shape;158;p24"/>
          <p:cNvSpPr txBox="1"/>
          <p:nvPr>
            <p:ph idx="1" type="body"/>
          </p:nvPr>
        </p:nvSpPr>
        <p:spPr>
          <a:xfrm>
            <a:off x="-180975" y="1762125"/>
            <a:ext cx="9145587" cy="41148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80000"/>
              </a:lnSpc>
              <a:spcBef>
                <a:spcPts val="0"/>
              </a:spcBef>
              <a:spcAft>
                <a:spcPts val="0"/>
              </a:spcAft>
              <a:buClr>
                <a:schemeClr val="lt2"/>
              </a:buClr>
              <a:buSzPts val="2400"/>
              <a:buFont typeface="Arial"/>
              <a:buNone/>
            </a:pPr>
            <a:r>
              <a:rPr b="1" i="0" lang="en-US" sz="2400" u="none">
                <a:solidFill>
                  <a:schemeClr val="lt1"/>
                </a:solidFill>
                <a:latin typeface="Arial Narrow"/>
                <a:ea typeface="Arial Narrow"/>
                <a:cs typeface="Arial Narrow"/>
                <a:sym typeface="Arial Narrow"/>
              </a:rPr>
              <a:t>  </a:t>
            </a:r>
            <a:r>
              <a:rPr b="1" i="0" lang="en-US" sz="3300" u="none">
                <a:solidFill>
                  <a:schemeClr val="lt1"/>
                </a:solidFill>
                <a:latin typeface="Arial Narrow"/>
                <a:ea typeface="Arial Narrow"/>
                <a:cs typeface="Arial Narrow"/>
                <a:sym typeface="Arial Narrow"/>
              </a:rPr>
              <a:t>FORMALIZACIÓN DE LA INVESTIGACIÓN</a:t>
            </a:r>
            <a:r>
              <a:rPr b="1" i="0" lang="en-US" sz="3700" u="none">
                <a:solidFill>
                  <a:schemeClr val="lt1"/>
                </a:solidFill>
                <a:latin typeface="Arial Narrow"/>
                <a:ea typeface="Arial Narrow"/>
                <a:cs typeface="Arial Narrow"/>
                <a:sym typeface="Arial Narrow"/>
              </a:rPr>
              <a:t> </a:t>
            </a:r>
            <a:endParaRPr b="1" i="0" sz="2600" u="none">
              <a:solidFill>
                <a:schemeClr val="lt1"/>
              </a:solidFill>
              <a:latin typeface="Arial Narrow"/>
              <a:ea typeface="Arial Narrow"/>
              <a:cs typeface="Arial Narrow"/>
              <a:sym typeface="Arial Narrow"/>
            </a:endParaRPr>
          </a:p>
          <a:p>
            <a:pPr indent="-342900" lvl="0" marL="342900" marR="0" rtl="0" algn="just">
              <a:lnSpc>
                <a:spcPct val="80000"/>
              </a:lnSpc>
              <a:spcBef>
                <a:spcPts val="1240"/>
              </a:spcBef>
              <a:spcAft>
                <a:spcPts val="0"/>
              </a:spcAft>
              <a:buClr>
                <a:schemeClr val="lt2"/>
              </a:buClr>
              <a:buSzPts val="2600"/>
              <a:buFont typeface="Arial"/>
              <a:buNone/>
            </a:pPr>
            <a:r>
              <a:rPr b="0" i="0" lang="en-US" sz="2600" u="none">
                <a:solidFill>
                  <a:schemeClr val="lt1"/>
                </a:solidFill>
                <a:latin typeface="Arial Narrow"/>
                <a:ea typeface="Arial Narrow"/>
                <a:cs typeface="Arial Narrow"/>
                <a:sym typeface="Arial Narrow"/>
              </a:rPr>
              <a:t>    </a:t>
            </a:r>
            <a:r>
              <a:rPr b="1" i="0" lang="en-US" sz="3200" u="none">
                <a:solidFill>
                  <a:schemeClr val="lt1"/>
                </a:solidFill>
                <a:latin typeface="Arial Narrow"/>
                <a:ea typeface="Arial Narrow"/>
                <a:cs typeface="Arial Narrow"/>
                <a:sym typeface="Arial Narrow"/>
              </a:rPr>
              <a:t>Si el Fiscal encuentra de la denuncia, del Informe Policial o de las diligencias preliminares, indicios reveladores de la existencia de un delito, además que la acción penal NO ha prescrito, que se ha individualizado al autor o partícipes y, en su caso que se ha resuelto los requisitos de procedibilidad, dispondrá la “Formalización y la continuación de la Investigación Preparatoria</a:t>
            </a:r>
            <a:r>
              <a:rPr b="1" i="0" lang="en-US" sz="2600" u="none">
                <a:solidFill>
                  <a:schemeClr val="lt1"/>
                </a:solidFill>
                <a:latin typeface="Arial Narrow"/>
                <a:ea typeface="Arial Narrow"/>
                <a:cs typeface="Arial Narrow"/>
                <a:sym typeface="Arial Narrow"/>
              </a:rPr>
              <a:t>”</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